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2" r:id="rId4"/>
    <p:sldId id="263" r:id="rId5"/>
    <p:sldId id="264" r:id="rId6"/>
    <p:sldId id="265" r:id="rId7"/>
    <p:sldId id="267" r:id="rId8"/>
    <p:sldId id="268" r:id="rId9"/>
    <p:sldId id="269" r:id="rId10"/>
    <p:sldId id="270" r:id="rId1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BD6F0E-66E8-49A3-B8AC-92E5F00762ED}" v="392" dt="2020-10-04T06:58:25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us Reyna Uresti" userId="c6bd773a3f4a0dc0" providerId="LiveId" clId="{DABD6F0E-66E8-49A3-B8AC-92E5F00762ED}"/>
    <pc:docChg chg="undo custSel mod addSld delSld modSld sldOrd">
      <pc:chgData name="Jesus Reyna Uresti" userId="c6bd773a3f4a0dc0" providerId="LiveId" clId="{DABD6F0E-66E8-49A3-B8AC-92E5F00762ED}" dt="2020-10-04T06:59:13.649" v="781" actId="2696"/>
      <pc:docMkLst>
        <pc:docMk/>
      </pc:docMkLst>
      <pc:sldChg chg="addSp delSp modSp mod ord setBg">
        <pc:chgData name="Jesus Reyna Uresti" userId="c6bd773a3f4a0dc0" providerId="LiveId" clId="{DABD6F0E-66E8-49A3-B8AC-92E5F00762ED}" dt="2020-10-04T05:22:31.421" v="377" actId="1440"/>
        <pc:sldMkLst>
          <pc:docMk/>
          <pc:sldMk cId="2321492939" sldId="256"/>
        </pc:sldMkLst>
        <pc:spChg chg="add del mod">
          <ac:chgData name="Jesus Reyna Uresti" userId="c6bd773a3f4a0dc0" providerId="LiveId" clId="{DABD6F0E-66E8-49A3-B8AC-92E5F00762ED}" dt="2020-10-04T04:40:23.558" v="221" actId="478"/>
          <ac:spMkLst>
            <pc:docMk/>
            <pc:sldMk cId="2321492939" sldId="256"/>
            <ac:spMk id="4" creationId="{9ADDE5A7-88EC-4F3B-9B21-3584D842F2AA}"/>
          </ac:spMkLst>
        </pc:spChg>
        <pc:spChg chg="add mod">
          <ac:chgData name="Jesus Reyna Uresti" userId="c6bd773a3f4a0dc0" providerId="LiveId" clId="{DABD6F0E-66E8-49A3-B8AC-92E5F00762ED}" dt="2020-10-04T04:43:21.278" v="246" actId="1076"/>
          <ac:spMkLst>
            <pc:docMk/>
            <pc:sldMk cId="2321492939" sldId="256"/>
            <ac:spMk id="5" creationId="{37740FD6-DF09-4A11-AAEB-30FF9323B0C3}"/>
          </ac:spMkLst>
        </pc:spChg>
        <pc:spChg chg="add mod">
          <ac:chgData name="Jesus Reyna Uresti" userId="c6bd773a3f4a0dc0" providerId="LiveId" clId="{DABD6F0E-66E8-49A3-B8AC-92E5F00762ED}" dt="2020-10-04T05:03:46.699" v="275" actId="122"/>
          <ac:spMkLst>
            <pc:docMk/>
            <pc:sldMk cId="2321492939" sldId="256"/>
            <ac:spMk id="6" creationId="{2468C333-CE55-4C5A-996E-F2DE62E58976}"/>
          </ac:spMkLst>
        </pc:spChg>
        <pc:spChg chg="add del mod">
          <ac:chgData name="Jesus Reyna Uresti" userId="c6bd773a3f4a0dc0" providerId="LiveId" clId="{DABD6F0E-66E8-49A3-B8AC-92E5F00762ED}" dt="2020-10-04T05:10:18.659" v="285" actId="478"/>
          <ac:spMkLst>
            <pc:docMk/>
            <pc:sldMk cId="2321492939" sldId="256"/>
            <ac:spMk id="7" creationId="{CD47EB3B-1C87-493E-995E-E00F843343F3}"/>
          </ac:spMkLst>
        </pc:spChg>
        <pc:spChg chg="add del mod">
          <ac:chgData name="Jesus Reyna Uresti" userId="c6bd773a3f4a0dc0" providerId="LiveId" clId="{DABD6F0E-66E8-49A3-B8AC-92E5F00762ED}" dt="2020-10-04T05:10:47.362" v="291" actId="478"/>
          <ac:spMkLst>
            <pc:docMk/>
            <pc:sldMk cId="2321492939" sldId="256"/>
            <ac:spMk id="8" creationId="{91371203-20E9-4D93-8B70-C73950DAE0D0}"/>
          </ac:spMkLst>
        </pc:spChg>
        <pc:spChg chg="add mod">
          <ac:chgData name="Jesus Reyna Uresti" userId="c6bd773a3f4a0dc0" providerId="LiveId" clId="{DABD6F0E-66E8-49A3-B8AC-92E5F00762ED}" dt="2020-10-04T04:42:30.361" v="235" actId="207"/>
          <ac:spMkLst>
            <pc:docMk/>
            <pc:sldMk cId="2321492939" sldId="256"/>
            <ac:spMk id="9" creationId="{8E9A7A4F-5584-4FEE-8776-AE302BDA4023}"/>
          </ac:spMkLst>
        </pc:spChg>
        <pc:spChg chg="add mod">
          <ac:chgData name="Jesus Reyna Uresti" userId="c6bd773a3f4a0dc0" providerId="LiveId" clId="{DABD6F0E-66E8-49A3-B8AC-92E5F00762ED}" dt="2020-10-04T04:43:07.391" v="238" actId="207"/>
          <ac:spMkLst>
            <pc:docMk/>
            <pc:sldMk cId="2321492939" sldId="256"/>
            <ac:spMk id="10" creationId="{1FDAAEF3-EEF8-41BD-B580-685C660751A4}"/>
          </ac:spMkLst>
        </pc:spChg>
        <pc:spChg chg="add mod">
          <ac:chgData name="Jesus Reyna Uresti" userId="c6bd773a3f4a0dc0" providerId="LiveId" clId="{DABD6F0E-66E8-49A3-B8AC-92E5F00762ED}" dt="2020-10-04T05:15:41.659" v="330" actId="1076"/>
          <ac:spMkLst>
            <pc:docMk/>
            <pc:sldMk cId="2321492939" sldId="256"/>
            <ac:spMk id="15" creationId="{C01D36A2-54B4-48E9-868F-A71F32A605BE}"/>
          </ac:spMkLst>
        </pc:spChg>
        <pc:spChg chg="add mod">
          <ac:chgData name="Jesus Reyna Uresti" userId="c6bd773a3f4a0dc0" providerId="LiveId" clId="{DABD6F0E-66E8-49A3-B8AC-92E5F00762ED}" dt="2020-10-04T05:15:50.411" v="333" actId="1076"/>
          <ac:spMkLst>
            <pc:docMk/>
            <pc:sldMk cId="2321492939" sldId="256"/>
            <ac:spMk id="16" creationId="{7B213E9D-77D7-4507-BD5B-ECA2602D1B84}"/>
          </ac:spMkLst>
        </pc:spChg>
        <pc:spChg chg="add mod">
          <ac:chgData name="Jesus Reyna Uresti" userId="c6bd773a3f4a0dc0" providerId="LiveId" clId="{DABD6F0E-66E8-49A3-B8AC-92E5F00762ED}" dt="2020-10-04T05:15:55.826" v="335" actId="1076"/>
          <ac:spMkLst>
            <pc:docMk/>
            <pc:sldMk cId="2321492939" sldId="256"/>
            <ac:spMk id="20" creationId="{E2951598-1CFF-429D-8587-9735861AF3DB}"/>
          </ac:spMkLst>
        </pc:spChg>
        <pc:spChg chg="add mod">
          <ac:chgData name="Jesus Reyna Uresti" userId="c6bd773a3f4a0dc0" providerId="LiveId" clId="{DABD6F0E-66E8-49A3-B8AC-92E5F00762ED}" dt="2020-10-04T05:16:02.099" v="336" actId="1076"/>
          <ac:spMkLst>
            <pc:docMk/>
            <pc:sldMk cId="2321492939" sldId="256"/>
            <ac:spMk id="23" creationId="{EB704648-BA2A-47B9-B166-0659A4606A5C}"/>
          </ac:spMkLst>
        </pc:spChg>
        <pc:spChg chg="add mod">
          <ac:chgData name="Jesus Reyna Uresti" userId="c6bd773a3f4a0dc0" providerId="LiveId" clId="{DABD6F0E-66E8-49A3-B8AC-92E5F00762ED}" dt="2020-10-04T05:16:10.659" v="339" actId="1076"/>
          <ac:spMkLst>
            <pc:docMk/>
            <pc:sldMk cId="2321492939" sldId="256"/>
            <ac:spMk id="24" creationId="{F2A2EEE2-1B21-44E3-9A24-5BCE6CAEA0D1}"/>
          </ac:spMkLst>
        </pc:spChg>
        <pc:spChg chg="add mod">
          <ac:chgData name="Jesus Reyna Uresti" userId="c6bd773a3f4a0dc0" providerId="LiveId" clId="{DABD6F0E-66E8-49A3-B8AC-92E5F00762ED}" dt="2020-10-04T05:16:13.090" v="340" actId="1076"/>
          <ac:spMkLst>
            <pc:docMk/>
            <pc:sldMk cId="2321492939" sldId="256"/>
            <ac:spMk id="25" creationId="{F48E3B3C-C937-4D7E-958E-F621D97A3821}"/>
          </ac:spMkLst>
        </pc:spChg>
        <pc:spChg chg="add mod">
          <ac:chgData name="Jesus Reyna Uresti" userId="c6bd773a3f4a0dc0" providerId="LiveId" clId="{DABD6F0E-66E8-49A3-B8AC-92E5F00762ED}" dt="2020-10-04T05:20:02.911" v="366" actId="1076"/>
          <ac:spMkLst>
            <pc:docMk/>
            <pc:sldMk cId="2321492939" sldId="256"/>
            <ac:spMk id="28" creationId="{2AA5E63B-65C8-46E8-9BB3-8FCB13C66C50}"/>
          </ac:spMkLst>
        </pc:spChg>
        <pc:spChg chg="add mod">
          <ac:chgData name="Jesus Reyna Uresti" userId="c6bd773a3f4a0dc0" providerId="LiveId" clId="{DABD6F0E-66E8-49A3-B8AC-92E5F00762ED}" dt="2020-10-04T05:20:05.876" v="367" actId="1076"/>
          <ac:spMkLst>
            <pc:docMk/>
            <pc:sldMk cId="2321492939" sldId="256"/>
            <ac:spMk id="29" creationId="{203A36B0-ADC3-4EB7-8961-F181721A2A19}"/>
          </ac:spMkLst>
        </pc:spChg>
        <pc:spChg chg="add mod">
          <ac:chgData name="Jesus Reyna Uresti" userId="c6bd773a3f4a0dc0" providerId="LiveId" clId="{DABD6F0E-66E8-49A3-B8AC-92E5F00762ED}" dt="2020-10-04T05:20:33.984" v="369" actId="207"/>
          <ac:spMkLst>
            <pc:docMk/>
            <pc:sldMk cId="2321492939" sldId="256"/>
            <ac:spMk id="30" creationId="{0CF4F9D6-D9DF-49B1-BB2C-4598E93B0737}"/>
          </ac:spMkLst>
        </pc:spChg>
        <pc:spChg chg="add del">
          <ac:chgData name="Jesus Reyna Uresti" userId="c6bd773a3f4a0dc0" providerId="LiveId" clId="{DABD6F0E-66E8-49A3-B8AC-92E5F00762ED}" dt="2020-10-04T04:29:30.348" v="6" actId="26606"/>
          <ac:spMkLst>
            <pc:docMk/>
            <pc:sldMk cId="2321492939" sldId="256"/>
            <ac:spMk id="71" creationId="{42A4FC2C-047E-45A5-965D-8E1E3BF09BC6}"/>
          </ac:spMkLst>
        </pc:spChg>
        <pc:spChg chg="add">
          <ac:chgData name="Jesus Reyna Uresti" userId="c6bd773a3f4a0dc0" providerId="LiveId" clId="{DABD6F0E-66E8-49A3-B8AC-92E5F00762ED}" dt="2020-10-04T04:29:30.348" v="6" actId="26606"/>
          <ac:spMkLst>
            <pc:docMk/>
            <pc:sldMk cId="2321492939" sldId="256"/>
            <ac:spMk id="137" creationId="{42A4FC2C-047E-45A5-965D-8E1E3BF09BC6}"/>
          </ac:spMkLst>
        </pc:spChg>
        <pc:picChg chg="add del mod">
          <ac:chgData name="Jesus Reyna Uresti" userId="c6bd773a3f4a0dc0" providerId="LiveId" clId="{DABD6F0E-66E8-49A3-B8AC-92E5F00762ED}" dt="2020-10-04T05:10:51.541" v="293"/>
          <ac:picMkLst>
            <pc:docMk/>
            <pc:sldMk cId="2321492939" sldId="256"/>
            <ac:picMk id="19" creationId="{9BEA9C0C-5375-4157-BD27-4BB21185D397}"/>
          </ac:picMkLst>
        </pc:picChg>
        <pc:picChg chg="add del mod">
          <ac:chgData name="Jesus Reyna Uresti" userId="c6bd773a3f4a0dc0" providerId="LiveId" clId="{DABD6F0E-66E8-49A3-B8AC-92E5F00762ED}" dt="2020-10-04T04:29:24.508" v="3" actId="478"/>
          <ac:picMkLst>
            <pc:docMk/>
            <pc:sldMk cId="2321492939" sldId="256"/>
            <ac:picMk id="1026" creationId="{A4808480-003A-4E2B-9BAA-E17A2E1E384C}"/>
          </ac:picMkLst>
        </pc:picChg>
        <pc:picChg chg="add del mod">
          <ac:chgData name="Jesus Reyna Uresti" userId="c6bd773a3f4a0dc0" providerId="LiveId" clId="{DABD6F0E-66E8-49A3-B8AC-92E5F00762ED}" dt="2020-10-04T05:17:20.144" v="343" actId="14100"/>
          <ac:picMkLst>
            <pc:docMk/>
            <pc:sldMk cId="2321492939" sldId="256"/>
            <ac:picMk id="1028" creationId="{81A8325D-0798-43DE-B90F-87E6F04B1C4A}"/>
          </ac:picMkLst>
        </pc:picChg>
        <pc:picChg chg="add del mod">
          <ac:chgData name="Jesus Reyna Uresti" userId="c6bd773a3f4a0dc0" providerId="LiveId" clId="{DABD6F0E-66E8-49A3-B8AC-92E5F00762ED}" dt="2020-10-04T04:44:33.855" v="262"/>
          <ac:picMkLst>
            <pc:docMk/>
            <pc:sldMk cId="2321492939" sldId="256"/>
            <ac:picMk id="1030" creationId="{096642B7-B03F-4D18-A63F-31D56BB6C637}"/>
          </ac:picMkLst>
        </pc:picChg>
        <pc:picChg chg="add mod">
          <ac:chgData name="Jesus Reyna Uresti" userId="c6bd773a3f4a0dc0" providerId="LiveId" clId="{DABD6F0E-66E8-49A3-B8AC-92E5F00762ED}" dt="2020-10-04T04:44:51.630" v="268" actId="1440"/>
          <ac:picMkLst>
            <pc:docMk/>
            <pc:sldMk cId="2321492939" sldId="256"/>
            <ac:picMk id="1032" creationId="{3E5A1FDE-2C43-49FA-8B11-4C24ADA505F5}"/>
          </ac:picMkLst>
        </pc:picChg>
        <pc:picChg chg="add del mod">
          <ac:chgData name="Jesus Reyna Uresti" userId="c6bd773a3f4a0dc0" providerId="LiveId" clId="{DABD6F0E-66E8-49A3-B8AC-92E5F00762ED}" dt="2020-10-04T05:11:49.269" v="301"/>
          <ac:picMkLst>
            <pc:docMk/>
            <pc:sldMk cId="2321492939" sldId="256"/>
            <ac:picMk id="1034" creationId="{1550EE7C-1365-4355-87E2-3C497234046D}"/>
          </ac:picMkLst>
        </pc:picChg>
        <pc:picChg chg="add mod">
          <ac:chgData name="Jesus Reyna Uresti" userId="c6bd773a3f4a0dc0" providerId="LiveId" clId="{DABD6F0E-66E8-49A3-B8AC-92E5F00762ED}" dt="2020-10-04T05:15:52.506" v="334" actId="1076"/>
          <ac:picMkLst>
            <pc:docMk/>
            <pc:sldMk cId="2321492939" sldId="256"/>
            <ac:picMk id="1036" creationId="{84F36338-C007-4584-B768-5DD54E9FEF21}"/>
          </ac:picMkLst>
        </pc:picChg>
        <pc:picChg chg="add del mod">
          <ac:chgData name="Jesus Reyna Uresti" userId="c6bd773a3f4a0dc0" providerId="LiveId" clId="{DABD6F0E-66E8-49A3-B8AC-92E5F00762ED}" dt="2020-10-04T05:17:21.583" v="344"/>
          <ac:picMkLst>
            <pc:docMk/>
            <pc:sldMk cId="2321492939" sldId="256"/>
            <ac:picMk id="1038" creationId="{5806BDE6-7D0F-42C0-B685-0C7F0159EB26}"/>
          </ac:picMkLst>
        </pc:picChg>
        <pc:picChg chg="add mod">
          <ac:chgData name="Jesus Reyna Uresti" userId="c6bd773a3f4a0dc0" providerId="LiveId" clId="{DABD6F0E-66E8-49A3-B8AC-92E5F00762ED}" dt="2020-10-04T05:17:43.722" v="352" actId="1076"/>
          <ac:picMkLst>
            <pc:docMk/>
            <pc:sldMk cId="2321492939" sldId="256"/>
            <ac:picMk id="1040" creationId="{E817F3E8-B57E-4B4E-B282-96271B6A6824}"/>
          </ac:picMkLst>
        </pc:picChg>
        <pc:picChg chg="add del">
          <ac:chgData name="Jesus Reyna Uresti" userId="c6bd773a3f4a0dc0" providerId="LiveId" clId="{DABD6F0E-66E8-49A3-B8AC-92E5F00762ED}" dt="2020-10-04T05:22:18.997" v="371"/>
          <ac:picMkLst>
            <pc:docMk/>
            <pc:sldMk cId="2321492939" sldId="256"/>
            <ac:picMk id="1042" creationId="{D4FC0F95-2B6E-414F-AF99-29C697D925BB}"/>
          </ac:picMkLst>
        </pc:picChg>
        <pc:picChg chg="add mod">
          <ac:chgData name="Jesus Reyna Uresti" userId="c6bd773a3f4a0dc0" providerId="LiveId" clId="{DABD6F0E-66E8-49A3-B8AC-92E5F00762ED}" dt="2020-10-04T05:22:31.421" v="377" actId="1440"/>
          <ac:picMkLst>
            <pc:docMk/>
            <pc:sldMk cId="2321492939" sldId="256"/>
            <ac:picMk id="1044" creationId="{312F2716-921B-49E6-A0A9-BE96F519843B}"/>
          </ac:picMkLst>
        </pc:picChg>
      </pc:sldChg>
      <pc:sldChg chg="addSp delSp modSp new mod setBg">
        <pc:chgData name="Jesus Reyna Uresti" userId="c6bd773a3f4a0dc0" providerId="LiveId" clId="{DABD6F0E-66E8-49A3-B8AC-92E5F00762ED}" dt="2020-10-04T04:36:27.825" v="218" actId="403"/>
        <pc:sldMkLst>
          <pc:docMk/>
          <pc:sldMk cId="568091473" sldId="257"/>
        </pc:sldMkLst>
        <pc:spChg chg="del">
          <ac:chgData name="Jesus Reyna Uresti" userId="c6bd773a3f4a0dc0" providerId="LiveId" clId="{DABD6F0E-66E8-49A3-B8AC-92E5F00762ED}" dt="2020-10-04T04:32:25.602" v="99" actId="478"/>
          <ac:spMkLst>
            <pc:docMk/>
            <pc:sldMk cId="568091473" sldId="257"/>
            <ac:spMk id="2" creationId="{67CB79D5-47E9-4DBD-AA99-1E128FF693C3}"/>
          </ac:spMkLst>
        </pc:spChg>
        <pc:spChg chg="del">
          <ac:chgData name="Jesus Reyna Uresti" userId="c6bd773a3f4a0dc0" providerId="LiveId" clId="{DABD6F0E-66E8-49A3-B8AC-92E5F00762ED}" dt="2020-10-04T04:32:25.602" v="99" actId="478"/>
          <ac:spMkLst>
            <pc:docMk/>
            <pc:sldMk cId="568091473" sldId="257"/>
            <ac:spMk id="3" creationId="{FF53F134-2BF7-49F1-B52B-782FBB00C05F}"/>
          </ac:spMkLst>
        </pc:spChg>
        <pc:spChg chg="add mod">
          <ac:chgData name="Jesus Reyna Uresti" userId="c6bd773a3f4a0dc0" providerId="LiveId" clId="{DABD6F0E-66E8-49A3-B8AC-92E5F00762ED}" dt="2020-10-04T04:34:32.186" v="126" actId="1076"/>
          <ac:spMkLst>
            <pc:docMk/>
            <pc:sldMk cId="568091473" sldId="257"/>
            <ac:spMk id="4" creationId="{BB8BB93B-D14D-453E-AAFA-33D5D48623BD}"/>
          </ac:spMkLst>
        </pc:spChg>
        <pc:spChg chg="add mod">
          <ac:chgData name="Jesus Reyna Uresti" userId="c6bd773a3f4a0dc0" providerId="LiveId" clId="{DABD6F0E-66E8-49A3-B8AC-92E5F00762ED}" dt="2020-10-04T04:36:27.825" v="218" actId="403"/>
          <ac:spMkLst>
            <pc:docMk/>
            <pc:sldMk cId="568091473" sldId="257"/>
            <ac:spMk id="5" creationId="{1C9232B6-316F-4CF9-BA03-662559F13234}"/>
          </ac:spMkLst>
        </pc:spChg>
        <pc:spChg chg="add mod">
          <ac:chgData name="Jesus Reyna Uresti" userId="c6bd773a3f4a0dc0" providerId="LiveId" clId="{DABD6F0E-66E8-49A3-B8AC-92E5F00762ED}" dt="2020-10-04T04:34:36.659" v="127" actId="1076"/>
          <ac:spMkLst>
            <pc:docMk/>
            <pc:sldMk cId="568091473" sldId="257"/>
            <ac:spMk id="6" creationId="{FEE88CA2-E843-4FF8-A0DF-23AC90BB7A9E}"/>
          </ac:spMkLst>
        </pc:spChg>
        <pc:spChg chg="add">
          <ac:chgData name="Jesus Reyna Uresti" userId="c6bd773a3f4a0dc0" providerId="LiveId" clId="{DABD6F0E-66E8-49A3-B8AC-92E5F00762ED}" dt="2020-10-04T04:32:52.444" v="101" actId="26606"/>
          <ac:spMkLst>
            <pc:docMk/>
            <pc:sldMk cId="568091473" sldId="257"/>
            <ac:spMk id="71" creationId="{42A4FC2C-047E-45A5-965D-8E1E3BF09BC6}"/>
          </ac:spMkLst>
        </pc:spChg>
        <pc:picChg chg="add mod">
          <ac:chgData name="Jesus Reyna Uresti" userId="c6bd773a3f4a0dc0" providerId="LiveId" clId="{DABD6F0E-66E8-49A3-B8AC-92E5F00762ED}" dt="2020-10-04T04:34:20.652" v="123" actId="1076"/>
          <ac:picMkLst>
            <pc:docMk/>
            <pc:sldMk cId="568091473" sldId="257"/>
            <ac:picMk id="2050" creationId="{3A70B504-A07D-47BD-9169-E01B92265877}"/>
          </ac:picMkLst>
        </pc:picChg>
      </pc:sldChg>
      <pc:sldChg chg="addSp delSp modSp add del setBg delDesignElem">
        <pc:chgData name="Jesus Reyna Uresti" userId="c6bd773a3f4a0dc0" providerId="LiveId" clId="{DABD6F0E-66E8-49A3-B8AC-92E5F00762ED}" dt="2020-10-04T04:45:16.498" v="273" actId="2696"/>
        <pc:sldMkLst>
          <pc:docMk/>
          <pc:sldMk cId="2469743039" sldId="258"/>
        </pc:sldMkLst>
        <pc:spChg chg="del">
          <ac:chgData name="Jesus Reyna Uresti" userId="c6bd773a3f4a0dc0" providerId="LiveId" clId="{DABD6F0E-66E8-49A3-B8AC-92E5F00762ED}" dt="2020-10-04T04:40:29.314" v="225"/>
          <ac:spMkLst>
            <pc:docMk/>
            <pc:sldMk cId="2469743039" sldId="258"/>
            <ac:spMk id="137" creationId="{42A4FC2C-047E-45A5-965D-8E1E3BF09BC6}"/>
          </ac:spMkLst>
        </pc:spChg>
        <pc:picChg chg="add del mod">
          <ac:chgData name="Jesus Reyna Uresti" userId="c6bd773a3f4a0dc0" providerId="LiveId" clId="{DABD6F0E-66E8-49A3-B8AC-92E5F00762ED}" dt="2020-10-04T04:45:04.874" v="270"/>
          <ac:picMkLst>
            <pc:docMk/>
            <pc:sldMk cId="2469743039" sldId="258"/>
            <ac:picMk id="4" creationId="{164E20EE-1B25-495F-AF5E-52B48C6C86F8}"/>
          </ac:picMkLst>
        </pc:picChg>
      </pc:sldChg>
      <pc:sldChg chg="delSp add del setBg delDesignElem">
        <pc:chgData name="Jesus Reyna Uresti" userId="c6bd773a3f4a0dc0" providerId="LiveId" clId="{DABD6F0E-66E8-49A3-B8AC-92E5F00762ED}" dt="2020-10-04T04:45:16.498" v="273" actId="2696"/>
        <pc:sldMkLst>
          <pc:docMk/>
          <pc:sldMk cId="503755217" sldId="259"/>
        </pc:sldMkLst>
        <pc:spChg chg="del">
          <ac:chgData name="Jesus Reyna Uresti" userId="c6bd773a3f4a0dc0" providerId="LiveId" clId="{DABD6F0E-66E8-49A3-B8AC-92E5F00762ED}" dt="2020-10-04T04:40:29.812" v="227"/>
          <ac:spMkLst>
            <pc:docMk/>
            <pc:sldMk cId="503755217" sldId="259"/>
            <ac:spMk id="137" creationId="{42A4FC2C-047E-45A5-965D-8E1E3BF09BC6}"/>
          </ac:spMkLst>
        </pc:spChg>
      </pc:sldChg>
      <pc:sldChg chg="delSp add del setBg delDesignElem">
        <pc:chgData name="Jesus Reyna Uresti" userId="c6bd773a3f4a0dc0" providerId="LiveId" clId="{DABD6F0E-66E8-49A3-B8AC-92E5F00762ED}" dt="2020-10-04T04:45:16.498" v="273" actId="2696"/>
        <pc:sldMkLst>
          <pc:docMk/>
          <pc:sldMk cId="3145673096" sldId="260"/>
        </pc:sldMkLst>
        <pc:spChg chg="del">
          <ac:chgData name="Jesus Reyna Uresti" userId="c6bd773a3f4a0dc0" providerId="LiveId" clId="{DABD6F0E-66E8-49A3-B8AC-92E5F00762ED}" dt="2020-10-04T04:40:29.825" v="229"/>
          <ac:spMkLst>
            <pc:docMk/>
            <pc:sldMk cId="3145673096" sldId="260"/>
            <ac:spMk id="137" creationId="{42A4FC2C-047E-45A5-965D-8E1E3BF09BC6}"/>
          </ac:spMkLst>
        </pc:spChg>
      </pc:sldChg>
      <pc:sldChg chg="delSp add del setBg delDesignElem">
        <pc:chgData name="Jesus Reyna Uresti" userId="c6bd773a3f4a0dc0" providerId="LiveId" clId="{DABD6F0E-66E8-49A3-B8AC-92E5F00762ED}" dt="2020-10-04T04:45:16.498" v="273" actId="2696"/>
        <pc:sldMkLst>
          <pc:docMk/>
          <pc:sldMk cId="4232113093" sldId="261"/>
        </pc:sldMkLst>
        <pc:spChg chg="del">
          <ac:chgData name="Jesus Reyna Uresti" userId="c6bd773a3f4a0dc0" providerId="LiveId" clId="{DABD6F0E-66E8-49A3-B8AC-92E5F00762ED}" dt="2020-10-04T04:40:30.053" v="231"/>
          <ac:spMkLst>
            <pc:docMk/>
            <pc:sldMk cId="4232113093" sldId="261"/>
            <ac:spMk id="137" creationId="{42A4FC2C-047E-45A5-965D-8E1E3BF09BC6}"/>
          </ac:spMkLst>
        </pc:spChg>
      </pc:sldChg>
      <pc:sldChg chg="addSp delSp modSp add mod setBg delDesignElem">
        <pc:chgData name="Jesus Reyna Uresti" userId="c6bd773a3f4a0dc0" providerId="LiveId" clId="{DABD6F0E-66E8-49A3-B8AC-92E5F00762ED}" dt="2020-10-04T05:49:51.978" v="464" actId="478"/>
        <pc:sldMkLst>
          <pc:docMk/>
          <pc:sldMk cId="742920898" sldId="262"/>
        </pc:sldMkLst>
        <pc:spChg chg="mod">
          <ac:chgData name="Jesus Reyna Uresti" userId="c6bd773a3f4a0dc0" providerId="LiveId" clId="{DABD6F0E-66E8-49A3-B8AC-92E5F00762ED}" dt="2020-10-04T05:27:58.800" v="395" actId="20577"/>
          <ac:spMkLst>
            <pc:docMk/>
            <pc:sldMk cId="742920898" sldId="262"/>
            <ac:spMk id="5" creationId="{37740FD6-DF09-4A11-AAEB-30FF9323B0C3}"/>
          </ac:spMkLst>
        </pc:spChg>
        <pc:spChg chg="mod">
          <ac:chgData name="Jesus Reyna Uresti" userId="c6bd773a3f4a0dc0" providerId="LiveId" clId="{DABD6F0E-66E8-49A3-B8AC-92E5F00762ED}" dt="2020-10-04T05:25:54.255" v="379" actId="1076"/>
          <ac:spMkLst>
            <pc:docMk/>
            <pc:sldMk cId="742920898" sldId="262"/>
            <ac:spMk id="6" creationId="{2468C333-CE55-4C5A-996E-F2DE62E58976}"/>
          </ac:spMkLst>
        </pc:spChg>
        <pc:spChg chg="add mod">
          <ac:chgData name="Jesus Reyna Uresti" userId="c6bd773a3f4a0dc0" providerId="LiveId" clId="{DABD6F0E-66E8-49A3-B8AC-92E5F00762ED}" dt="2020-10-04T05:27:49.608" v="389" actId="1076"/>
          <ac:spMkLst>
            <pc:docMk/>
            <pc:sldMk cId="742920898" sldId="262"/>
            <ac:spMk id="11" creationId="{6BFB394B-BC59-4718-92FB-BC7C2BDA9F43}"/>
          </ac:spMkLst>
        </pc:spChg>
        <pc:spChg chg="add mod">
          <ac:chgData name="Jesus Reyna Uresti" userId="c6bd773a3f4a0dc0" providerId="LiveId" clId="{DABD6F0E-66E8-49A3-B8AC-92E5F00762ED}" dt="2020-10-04T05:37:08.100" v="414" actId="6549"/>
          <ac:spMkLst>
            <pc:docMk/>
            <pc:sldMk cId="742920898" sldId="262"/>
            <ac:spMk id="12" creationId="{6BC716F3-A236-49A2-BCAC-079B7B8B094F}"/>
          </ac:spMkLst>
        </pc:spChg>
        <pc:spChg chg="add mod">
          <ac:chgData name="Jesus Reyna Uresti" userId="c6bd773a3f4a0dc0" providerId="LiveId" clId="{DABD6F0E-66E8-49A3-B8AC-92E5F00762ED}" dt="2020-10-04T05:32:26.871" v="398"/>
          <ac:spMkLst>
            <pc:docMk/>
            <pc:sldMk cId="742920898" sldId="262"/>
            <ac:spMk id="13" creationId="{5F7D2E7C-06B6-4A88-804A-D89BFBD20496}"/>
          </ac:spMkLst>
        </pc:spChg>
        <pc:spChg chg="add mod">
          <ac:chgData name="Jesus Reyna Uresti" userId="c6bd773a3f4a0dc0" providerId="LiveId" clId="{DABD6F0E-66E8-49A3-B8AC-92E5F00762ED}" dt="2020-10-04T05:36:57.300" v="408" actId="1076"/>
          <ac:spMkLst>
            <pc:docMk/>
            <pc:sldMk cId="742920898" sldId="262"/>
            <ac:spMk id="15" creationId="{7E313E4E-D04E-443D-95D5-86D2934F2A01}"/>
          </ac:spMkLst>
        </pc:spChg>
        <pc:spChg chg="add mod">
          <ac:chgData name="Jesus Reyna Uresti" userId="c6bd773a3f4a0dc0" providerId="LiveId" clId="{DABD6F0E-66E8-49A3-B8AC-92E5F00762ED}" dt="2020-10-04T05:37:12.884" v="418" actId="20577"/>
          <ac:spMkLst>
            <pc:docMk/>
            <pc:sldMk cId="742920898" sldId="262"/>
            <ac:spMk id="16" creationId="{2B4A492D-D0D4-4942-89F5-B091412998C4}"/>
          </ac:spMkLst>
        </pc:spChg>
        <pc:spChg chg="add mod">
          <ac:chgData name="Jesus Reyna Uresti" userId="c6bd773a3f4a0dc0" providerId="LiveId" clId="{DABD6F0E-66E8-49A3-B8AC-92E5F00762ED}" dt="2020-10-04T05:43:24.086" v="437" actId="1076"/>
          <ac:spMkLst>
            <pc:docMk/>
            <pc:sldMk cId="742920898" sldId="262"/>
            <ac:spMk id="17" creationId="{CD29F657-30EF-4019-8CB9-75CC5A5387D0}"/>
          </ac:spMkLst>
        </pc:spChg>
        <pc:spChg chg="add mod">
          <ac:chgData name="Jesus Reyna Uresti" userId="c6bd773a3f4a0dc0" providerId="LiveId" clId="{DABD6F0E-66E8-49A3-B8AC-92E5F00762ED}" dt="2020-10-04T05:49:23.641" v="459" actId="14100"/>
          <ac:spMkLst>
            <pc:docMk/>
            <pc:sldMk cId="742920898" sldId="262"/>
            <ac:spMk id="20" creationId="{1C048B54-AD8B-4407-AA6B-15BE14785C75}"/>
          </ac:spMkLst>
        </pc:spChg>
        <pc:spChg chg="add mod">
          <ac:chgData name="Jesus Reyna Uresti" userId="c6bd773a3f4a0dc0" providerId="LiveId" clId="{DABD6F0E-66E8-49A3-B8AC-92E5F00762ED}" dt="2020-10-04T05:49:26.561" v="460" actId="1076"/>
          <ac:spMkLst>
            <pc:docMk/>
            <pc:sldMk cId="742920898" sldId="262"/>
            <ac:spMk id="21" creationId="{44228D5B-6A30-4BB8-BDDF-B3ADB79C2E1E}"/>
          </ac:spMkLst>
        </pc:spChg>
        <pc:spChg chg="add mod">
          <ac:chgData name="Jesus Reyna Uresti" userId="c6bd773a3f4a0dc0" providerId="LiveId" clId="{DABD6F0E-66E8-49A3-B8AC-92E5F00762ED}" dt="2020-10-04T05:48:40.604" v="448"/>
          <ac:spMkLst>
            <pc:docMk/>
            <pc:sldMk cId="742920898" sldId="262"/>
            <ac:spMk id="22" creationId="{FE27044A-A76A-4145-84F3-4223A492810D}"/>
          </ac:spMkLst>
        </pc:spChg>
        <pc:spChg chg="del">
          <ac:chgData name="Jesus Reyna Uresti" userId="c6bd773a3f4a0dc0" providerId="LiveId" clId="{DABD6F0E-66E8-49A3-B8AC-92E5F00762ED}" dt="2020-10-04T04:45:06.695" v="272"/>
          <ac:spMkLst>
            <pc:docMk/>
            <pc:sldMk cId="742920898" sldId="262"/>
            <ac:spMk id="137" creationId="{42A4FC2C-047E-45A5-965D-8E1E3BF09BC6}"/>
          </ac:spMkLst>
        </pc:spChg>
        <pc:picChg chg="add del">
          <ac:chgData name="Jesus Reyna Uresti" userId="c6bd773a3f4a0dc0" providerId="LiveId" clId="{DABD6F0E-66E8-49A3-B8AC-92E5F00762ED}" dt="2020-10-04T05:49:51.978" v="464" actId="478"/>
          <ac:picMkLst>
            <pc:docMk/>
            <pc:sldMk cId="742920898" sldId="262"/>
            <ac:picMk id="2" creationId="{97132DE9-8D7E-4C4B-83A5-4F4F0BE08702}"/>
          </ac:picMkLst>
        </pc:picChg>
        <pc:picChg chg="mod">
          <ac:chgData name="Jesus Reyna Uresti" userId="c6bd773a3f4a0dc0" providerId="LiveId" clId="{DABD6F0E-66E8-49A3-B8AC-92E5F00762ED}" dt="2020-10-04T05:49:08.837" v="451" actId="14100"/>
          <ac:picMkLst>
            <pc:docMk/>
            <pc:sldMk cId="742920898" sldId="262"/>
            <ac:picMk id="1028" creationId="{81A8325D-0798-43DE-B90F-87E6F04B1C4A}"/>
          </ac:picMkLst>
        </pc:picChg>
        <pc:picChg chg="del">
          <ac:chgData name="Jesus Reyna Uresti" userId="c6bd773a3f4a0dc0" providerId="LiveId" clId="{DABD6F0E-66E8-49A3-B8AC-92E5F00762ED}" dt="2020-10-04T05:27:27.823" v="380" actId="478"/>
          <ac:picMkLst>
            <pc:docMk/>
            <pc:sldMk cId="742920898" sldId="262"/>
            <ac:picMk id="1032" creationId="{3E5A1FDE-2C43-49FA-8B11-4C24ADA505F5}"/>
          </ac:picMkLst>
        </pc:picChg>
        <pc:picChg chg="add mod">
          <ac:chgData name="Jesus Reyna Uresti" userId="c6bd773a3f4a0dc0" providerId="LiveId" clId="{DABD6F0E-66E8-49A3-B8AC-92E5F00762ED}" dt="2020-10-04T05:27:43.583" v="387" actId="1076"/>
          <ac:picMkLst>
            <pc:docMk/>
            <pc:sldMk cId="742920898" sldId="262"/>
            <ac:picMk id="7170" creationId="{0C85D738-D4BF-4ABA-BE18-2E79670127C9}"/>
          </ac:picMkLst>
        </pc:picChg>
        <pc:picChg chg="add del mod">
          <ac:chgData name="Jesus Reyna Uresti" userId="c6bd773a3f4a0dc0" providerId="LiveId" clId="{DABD6F0E-66E8-49A3-B8AC-92E5F00762ED}" dt="2020-10-04T05:33:44.254" v="402"/>
          <ac:picMkLst>
            <pc:docMk/>
            <pc:sldMk cId="742920898" sldId="262"/>
            <ac:picMk id="7172" creationId="{EFA04D4F-1E15-4214-B2B1-85C5EC7409D8}"/>
          </ac:picMkLst>
        </pc:picChg>
        <pc:picChg chg="add mod">
          <ac:chgData name="Jesus Reyna Uresti" userId="c6bd773a3f4a0dc0" providerId="LiveId" clId="{DABD6F0E-66E8-49A3-B8AC-92E5F00762ED}" dt="2020-10-04T05:33:59.690" v="406" actId="1440"/>
          <ac:picMkLst>
            <pc:docMk/>
            <pc:sldMk cId="742920898" sldId="262"/>
            <ac:picMk id="7174" creationId="{1B3D4FCE-2568-45CA-B1FF-E9ED80D1EEEB}"/>
          </ac:picMkLst>
        </pc:picChg>
        <pc:picChg chg="add del">
          <ac:chgData name="Jesus Reyna Uresti" userId="c6bd773a3f4a0dc0" providerId="LiveId" clId="{DABD6F0E-66E8-49A3-B8AC-92E5F00762ED}" dt="2020-10-04T05:42:41.797" v="423"/>
          <ac:picMkLst>
            <pc:docMk/>
            <pc:sldMk cId="742920898" sldId="262"/>
            <ac:picMk id="7176" creationId="{9026AA69-A623-4290-AEF6-A3B5FA5EA912}"/>
          </ac:picMkLst>
        </pc:picChg>
        <pc:picChg chg="add mod">
          <ac:chgData name="Jesus Reyna Uresti" userId="c6bd773a3f4a0dc0" providerId="LiveId" clId="{DABD6F0E-66E8-49A3-B8AC-92E5F00762ED}" dt="2020-10-04T05:43:30.221" v="439" actId="1440"/>
          <ac:picMkLst>
            <pc:docMk/>
            <pc:sldMk cId="742920898" sldId="262"/>
            <ac:picMk id="7178" creationId="{7564D960-B3A1-4256-AF2B-F23B13180CF6}"/>
          </ac:picMkLst>
        </pc:picChg>
        <pc:picChg chg="add del mod">
          <ac:chgData name="Jesus Reyna Uresti" userId="c6bd773a3f4a0dc0" providerId="LiveId" clId="{DABD6F0E-66E8-49A3-B8AC-92E5F00762ED}" dt="2020-10-04T05:49:09.053" v="452"/>
          <ac:picMkLst>
            <pc:docMk/>
            <pc:sldMk cId="742920898" sldId="262"/>
            <ac:picMk id="7180" creationId="{2339CB55-E0C5-4297-99BF-C73387050E78}"/>
          </ac:picMkLst>
        </pc:picChg>
        <pc:picChg chg="add mod">
          <ac:chgData name="Jesus Reyna Uresti" userId="c6bd773a3f4a0dc0" providerId="LiveId" clId="{DABD6F0E-66E8-49A3-B8AC-92E5F00762ED}" dt="2020-10-04T05:49:33.216" v="462" actId="1440"/>
          <ac:picMkLst>
            <pc:docMk/>
            <pc:sldMk cId="742920898" sldId="262"/>
            <ac:picMk id="7182" creationId="{7CD2EDF0-F3E0-4C44-AD18-1C8E28FB070F}"/>
          </ac:picMkLst>
        </pc:picChg>
      </pc:sldChg>
      <pc:sldChg chg="addSp delSp modSp add mod">
        <pc:chgData name="Jesus Reyna Uresti" userId="c6bd773a3f4a0dc0" providerId="LiveId" clId="{DABD6F0E-66E8-49A3-B8AC-92E5F00762ED}" dt="2020-10-04T06:12:33.321" v="530" actId="1440"/>
        <pc:sldMkLst>
          <pc:docMk/>
          <pc:sldMk cId="3650926486" sldId="263"/>
        </pc:sldMkLst>
        <pc:spChg chg="mod">
          <ac:chgData name="Jesus Reyna Uresti" userId="c6bd773a3f4a0dc0" providerId="LiveId" clId="{DABD6F0E-66E8-49A3-B8AC-92E5F00762ED}" dt="2020-10-04T05:54:02.883" v="478" actId="20577"/>
          <ac:spMkLst>
            <pc:docMk/>
            <pc:sldMk cId="3650926486" sldId="263"/>
            <ac:spMk id="5" creationId="{37740FD6-DF09-4A11-AAEB-30FF9323B0C3}"/>
          </ac:spMkLst>
        </pc:spChg>
        <pc:spChg chg="mod">
          <ac:chgData name="Jesus Reyna Uresti" userId="c6bd773a3f4a0dc0" providerId="LiveId" clId="{DABD6F0E-66E8-49A3-B8AC-92E5F00762ED}" dt="2020-10-04T05:53:48.587" v="473" actId="1076"/>
          <ac:spMkLst>
            <pc:docMk/>
            <pc:sldMk cId="3650926486" sldId="263"/>
            <ac:spMk id="6" creationId="{2468C333-CE55-4C5A-996E-F2DE62E58976}"/>
          </ac:spMkLst>
        </pc:spChg>
        <pc:spChg chg="mod">
          <ac:chgData name="Jesus Reyna Uresti" userId="c6bd773a3f4a0dc0" providerId="LiveId" clId="{DABD6F0E-66E8-49A3-B8AC-92E5F00762ED}" dt="2020-10-04T05:58:08.980" v="484" actId="1076"/>
          <ac:spMkLst>
            <pc:docMk/>
            <pc:sldMk cId="3650926486" sldId="263"/>
            <ac:spMk id="11" creationId="{6BFB394B-BC59-4718-92FB-BC7C2BDA9F43}"/>
          </ac:spMkLst>
        </pc:spChg>
        <pc:spChg chg="mod">
          <ac:chgData name="Jesus Reyna Uresti" userId="c6bd773a3f4a0dc0" providerId="LiveId" clId="{DABD6F0E-66E8-49A3-B8AC-92E5F00762ED}" dt="2020-10-04T05:58:59.613" v="493" actId="20577"/>
          <ac:spMkLst>
            <pc:docMk/>
            <pc:sldMk cId="3650926486" sldId="263"/>
            <ac:spMk id="12" creationId="{6BC716F3-A236-49A2-BCAC-079B7B8B094F}"/>
          </ac:spMkLst>
        </pc:spChg>
        <pc:spChg chg="mod">
          <ac:chgData name="Jesus Reyna Uresti" userId="c6bd773a3f4a0dc0" providerId="LiveId" clId="{DABD6F0E-66E8-49A3-B8AC-92E5F00762ED}" dt="2020-10-04T05:58:19.547" v="487" actId="1076"/>
          <ac:spMkLst>
            <pc:docMk/>
            <pc:sldMk cId="3650926486" sldId="263"/>
            <ac:spMk id="13" creationId="{5F7D2E7C-06B6-4A88-804A-D89BFBD20496}"/>
          </ac:spMkLst>
        </pc:spChg>
        <pc:spChg chg="mod">
          <ac:chgData name="Jesus Reyna Uresti" userId="c6bd773a3f4a0dc0" providerId="LiveId" clId="{DABD6F0E-66E8-49A3-B8AC-92E5F00762ED}" dt="2020-10-04T06:07:50.801" v="512" actId="20577"/>
          <ac:spMkLst>
            <pc:docMk/>
            <pc:sldMk cId="3650926486" sldId="263"/>
            <ac:spMk id="16" creationId="{2B4A492D-D0D4-4942-89F5-B091412998C4}"/>
          </ac:spMkLst>
        </pc:spChg>
        <pc:spChg chg="mod">
          <ac:chgData name="Jesus Reyna Uresti" userId="c6bd773a3f4a0dc0" providerId="LiveId" clId="{DABD6F0E-66E8-49A3-B8AC-92E5F00762ED}" dt="2020-10-04T06:07:42.264" v="507" actId="14100"/>
          <ac:spMkLst>
            <pc:docMk/>
            <pc:sldMk cId="3650926486" sldId="263"/>
            <ac:spMk id="17" creationId="{CD29F657-30EF-4019-8CB9-75CC5A5387D0}"/>
          </ac:spMkLst>
        </pc:spChg>
        <pc:spChg chg="mod">
          <ac:chgData name="Jesus Reyna Uresti" userId="c6bd773a3f4a0dc0" providerId="LiveId" clId="{DABD6F0E-66E8-49A3-B8AC-92E5F00762ED}" dt="2020-10-04T06:11:04.842" v="520" actId="20577"/>
          <ac:spMkLst>
            <pc:docMk/>
            <pc:sldMk cId="3650926486" sldId="263"/>
            <ac:spMk id="21" creationId="{44228D5B-6A30-4BB8-BDDF-B3ADB79C2E1E}"/>
          </ac:spMkLst>
        </pc:spChg>
        <pc:spChg chg="mod">
          <ac:chgData name="Jesus Reyna Uresti" userId="c6bd773a3f4a0dc0" providerId="LiveId" clId="{DABD6F0E-66E8-49A3-B8AC-92E5F00762ED}" dt="2020-10-04T06:11:08.874" v="522" actId="20577"/>
          <ac:spMkLst>
            <pc:docMk/>
            <pc:sldMk cId="3650926486" sldId="263"/>
            <ac:spMk id="22" creationId="{FE27044A-A76A-4145-84F3-4223A492810D}"/>
          </ac:spMkLst>
        </pc:spChg>
        <pc:picChg chg="del">
          <ac:chgData name="Jesus Reyna Uresti" userId="c6bd773a3f4a0dc0" providerId="LiveId" clId="{DABD6F0E-66E8-49A3-B8AC-92E5F00762ED}" dt="2020-10-04T05:53:44.705" v="471" actId="478"/>
          <ac:picMkLst>
            <pc:docMk/>
            <pc:sldMk cId="3650926486" sldId="263"/>
            <ac:picMk id="7170" creationId="{0C85D738-D4BF-4ABA-BE18-2E79670127C9}"/>
          </ac:picMkLst>
        </pc:picChg>
        <pc:picChg chg="del">
          <ac:chgData name="Jesus Reyna Uresti" userId="c6bd773a3f4a0dc0" providerId="LiveId" clId="{DABD6F0E-66E8-49A3-B8AC-92E5F00762ED}" dt="2020-10-04T05:58:03.501" v="482" actId="478"/>
          <ac:picMkLst>
            <pc:docMk/>
            <pc:sldMk cId="3650926486" sldId="263"/>
            <ac:picMk id="7174" creationId="{1B3D4FCE-2568-45CA-B1FF-E9ED80D1EEEB}"/>
          </ac:picMkLst>
        </pc:picChg>
        <pc:picChg chg="del">
          <ac:chgData name="Jesus Reyna Uresti" userId="c6bd773a3f4a0dc0" providerId="LiveId" clId="{DABD6F0E-66E8-49A3-B8AC-92E5F00762ED}" dt="2020-10-04T06:05:29.040" v="495" actId="478"/>
          <ac:picMkLst>
            <pc:docMk/>
            <pc:sldMk cId="3650926486" sldId="263"/>
            <ac:picMk id="7178" creationId="{7564D960-B3A1-4256-AF2B-F23B13180CF6}"/>
          </ac:picMkLst>
        </pc:picChg>
        <pc:picChg chg="del">
          <ac:chgData name="Jesus Reyna Uresti" userId="c6bd773a3f4a0dc0" providerId="LiveId" clId="{DABD6F0E-66E8-49A3-B8AC-92E5F00762ED}" dt="2020-10-04T06:12:14.273" v="523" actId="478"/>
          <ac:picMkLst>
            <pc:docMk/>
            <pc:sldMk cId="3650926486" sldId="263"/>
            <ac:picMk id="7182" creationId="{7CD2EDF0-F3E0-4C44-AD18-1C8E28FB070F}"/>
          </ac:picMkLst>
        </pc:picChg>
        <pc:picChg chg="add mod">
          <ac:chgData name="Jesus Reyna Uresti" userId="c6bd773a3f4a0dc0" providerId="LiveId" clId="{DABD6F0E-66E8-49A3-B8AC-92E5F00762ED}" dt="2020-10-04T05:53:56.186" v="476" actId="1440"/>
          <ac:picMkLst>
            <pc:docMk/>
            <pc:sldMk cId="3650926486" sldId="263"/>
            <ac:picMk id="9218" creationId="{C53537AD-921E-4978-B799-EF5310E5DF2A}"/>
          </ac:picMkLst>
        </pc:picChg>
        <pc:picChg chg="add mod">
          <ac:chgData name="Jesus Reyna Uresti" userId="c6bd773a3f4a0dc0" providerId="LiveId" clId="{DABD6F0E-66E8-49A3-B8AC-92E5F00762ED}" dt="2020-10-04T05:58:50.956" v="491" actId="1440"/>
          <ac:picMkLst>
            <pc:docMk/>
            <pc:sldMk cId="3650926486" sldId="263"/>
            <ac:picMk id="9220" creationId="{E9C899F4-8EEF-4328-88D0-B2CDE30C267B}"/>
          </ac:picMkLst>
        </pc:picChg>
        <pc:picChg chg="add mod">
          <ac:chgData name="Jesus Reyna Uresti" userId="c6bd773a3f4a0dc0" providerId="LiveId" clId="{DABD6F0E-66E8-49A3-B8AC-92E5F00762ED}" dt="2020-10-04T06:07:59.086" v="515" actId="1076"/>
          <ac:picMkLst>
            <pc:docMk/>
            <pc:sldMk cId="3650926486" sldId="263"/>
            <ac:picMk id="9222" creationId="{D818EF44-335C-4746-8540-D7694CF8DEBD}"/>
          </ac:picMkLst>
        </pc:picChg>
        <pc:picChg chg="add mod">
          <ac:chgData name="Jesus Reyna Uresti" userId="c6bd773a3f4a0dc0" providerId="LiveId" clId="{DABD6F0E-66E8-49A3-B8AC-92E5F00762ED}" dt="2020-10-04T06:12:33.321" v="530" actId="1440"/>
          <ac:picMkLst>
            <pc:docMk/>
            <pc:sldMk cId="3650926486" sldId="263"/>
            <ac:picMk id="9224" creationId="{57844F1D-30B1-4CA2-9C6A-7E07021F6593}"/>
          </ac:picMkLst>
        </pc:picChg>
      </pc:sldChg>
      <pc:sldChg chg="addSp delSp modSp add mod">
        <pc:chgData name="Jesus Reyna Uresti" userId="c6bd773a3f4a0dc0" providerId="LiveId" clId="{DABD6F0E-66E8-49A3-B8AC-92E5F00762ED}" dt="2020-10-04T06:27:57.335" v="616" actId="1440"/>
        <pc:sldMkLst>
          <pc:docMk/>
          <pc:sldMk cId="3882739558" sldId="264"/>
        </pc:sldMkLst>
        <pc:spChg chg="mod">
          <ac:chgData name="Jesus Reyna Uresti" userId="c6bd773a3f4a0dc0" providerId="LiveId" clId="{DABD6F0E-66E8-49A3-B8AC-92E5F00762ED}" dt="2020-10-04T06:17:53.389" v="539" actId="20577"/>
          <ac:spMkLst>
            <pc:docMk/>
            <pc:sldMk cId="3882739558" sldId="264"/>
            <ac:spMk id="5" creationId="{37740FD6-DF09-4A11-AAEB-30FF9323B0C3}"/>
          </ac:spMkLst>
        </pc:spChg>
        <pc:spChg chg="mod">
          <ac:chgData name="Jesus Reyna Uresti" userId="c6bd773a3f4a0dc0" providerId="LiveId" clId="{DABD6F0E-66E8-49A3-B8AC-92E5F00762ED}" dt="2020-10-04T06:18:36.188" v="547" actId="1076"/>
          <ac:spMkLst>
            <pc:docMk/>
            <pc:sldMk cId="3882739558" sldId="264"/>
            <ac:spMk id="6" creationId="{2468C333-CE55-4C5A-996E-F2DE62E58976}"/>
          </ac:spMkLst>
        </pc:spChg>
        <pc:spChg chg="mod">
          <ac:chgData name="Jesus Reyna Uresti" userId="c6bd773a3f4a0dc0" providerId="LiveId" clId="{DABD6F0E-66E8-49A3-B8AC-92E5F00762ED}" dt="2020-10-04T06:22:18.486" v="578" actId="1076"/>
          <ac:spMkLst>
            <pc:docMk/>
            <pc:sldMk cId="3882739558" sldId="264"/>
            <ac:spMk id="11" creationId="{6BFB394B-BC59-4718-92FB-BC7C2BDA9F43}"/>
          </ac:spMkLst>
        </pc:spChg>
        <pc:spChg chg="mod">
          <ac:chgData name="Jesus Reyna Uresti" userId="c6bd773a3f4a0dc0" providerId="LiveId" clId="{DABD6F0E-66E8-49A3-B8AC-92E5F00762ED}" dt="2020-10-04T06:22:20.541" v="579" actId="1076"/>
          <ac:spMkLst>
            <pc:docMk/>
            <pc:sldMk cId="3882739558" sldId="264"/>
            <ac:spMk id="12" creationId="{6BC716F3-A236-49A2-BCAC-079B7B8B094F}"/>
          </ac:spMkLst>
        </pc:spChg>
        <pc:spChg chg="mod">
          <ac:chgData name="Jesus Reyna Uresti" userId="c6bd773a3f4a0dc0" providerId="LiveId" clId="{DABD6F0E-66E8-49A3-B8AC-92E5F00762ED}" dt="2020-10-04T06:22:29.158" v="582" actId="1076"/>
          <ac:spMkLst>
            <pc:docMk/>
            <pc:sldMk cId="3882739558" sldId="264"/>
            <ac:spMk id="13" creationId="{5F7D2E7C-06B6-4A88-804A-D89BFBD20496}"/>
          </ac:spMkLst>
        </pc:spChg>
        <pc:spChg chg="mod">
          <ac:chgData name="Jesus Reyna Uresti" userId="c6bd773a3f4a0dc0" providerId="LiveId" clId="{DABD6F0E-66E8-49A3-B8AC-92E5F00762ED}" dt="2020-10-04T06:26:40.279" v="600" actId="20577"/>
          <ac:spMkLst>
            <pc:docMk/>
            <pc:sldMk cId="3882739558" sldId="264"/>
            <ac:spMk id="16" creationId="{2B4A492D-D0D4-4942-89F5-B091412998C4}"/>
          </ac:spMkLst>
        </pc:spChg>
        <pc:spChg chg="mod">
          <ac:chgData name="Jesus Reyna Uresti" userId="c6bd773a3f4a0dc0" providerId="LiveId" clId="{DABD6F0E-66E8-49A3-B8AC-92E5F00762ED}" dt="2020-10-04T06:24:23.814" v="587" actId="1076"/>
          <ac:spMkLst>
            <pc:docMk/>
            <pc:sldMk cId="3882739558" sldId="264"/>
            <ac:spMk id="17" creationId="{CD29F657-30EF-4019-8CB9-75CC5A5387D0}"/>
          </ac:spMkLst>
        </pc:spChg>
        <pc:spChg chg="mod">
          <ac:chgData name="Jesus Reyna Uresti" userId="c6bd773a3f4a0dc0" providerId="LiveId" clId="{DABD6F0E-66E8-49A3-B8AC-92E5F00762ED}" dt="2020-10-04T06:26:44.952" v="604" actId="20577"/>
          <ac:spMkLst>
            <pc:docMk/>
            <pc:sldMk cId="3882739558" sldId="264"/>
            <ac:spMk id="21" creationId="{44228D5B-6A30-4BB8-BDDF-B3ADB79C2E1E}"/>
          </ac:spMkLst>
        </pc:spChg>
        <pc:spChg chg="mod">
          <ac:chgData name="Jesus Reyna Uresti" userId="c6bd773a3f4a0dc0" providerId="LiveId" clId="{DABD6F0E-66E8-49A3-B8AC-92E5F00762ED}" dt="2020-10-04T06:26:49.032" v="605" actId="14100"/>
          <ac:spMkLst>
            <pc:docMk/>
            <pc:sldMk cId="3882739558" sldId="264"/>
            <ac:spMk id="22" creationId="{FE27044A-A76A-4145-84F3-4223A492810D}"/>
          </ac:spMkLst>
        </pc:spChg>
        <pc:picChg chg="mod">
          <ac:chgData name="Jesus Reyna Uresti" userId="c6bd773a3f4a0dc0" providerId="LiveId" clId="{DABD6F0E-66E8-49A3-B8AC-92E5F00762ED}" dt="2020-10-04T06:26:31.337" v="595" actId="1076"/>
          <ac:picMkLst>
            <pc:docMk/>
            <pc:sldMk cId="3882739558" sldId="264"/>
            <ac:picMk id="1028" creationId="{81A8325D-0798-43DE-B90F-87E6F04B1C4A}"/>
          </ac:picMkLst>
        </pc:picChg>
        <pc:picChg chg="del">
          <ac:chgData name="Jesus Reyna Uresti" userId="c6bd773a3f4a0dc0" providerId="LiveId" clId="{DABD6F0E-66E8-49A3-B8AC-92E5F00762ED}" dt="2020-10-04T06:18:20.548" v="540" actId="478"/>
          <ac:picMkLst>
            <pc:docMk/>
            <pc:sldMk cId="3882739558" sldId="264"/>
            <ac:picMk id="7170" creationId="{0C85D738-D4BF-4ABA-BE18-2E79670127C9}"/>
          </ac:picMkLst>
        </pc:picChg>
        <pc:picChg chg="del">
          <ac:chgData name="Jesus Reyna Uresti" userId="c6bd773a3f4a0dc0" providerId="LiveId" clId="{DABD6F0E-66E8-49A3-B8AC-92E5F00762ED}" dt="2020-10-04T06:21:33.861" v="558" actId="478"/>
          <ac:picMkLst>
            <pc:docMk/>
            <pc:sldMk cId="3882739558" sldId="264"/>
            <ac:picMk id="7174" creationId="{1B3D4FCE-2568-45CA-B1FF-E9ED80D1EEEB}"/>
          </ac:picMkLst>
        </pc:picChg>
        <pc:picChg chg="del">
          <ac:chgData name="Jesus Reyna Uresti" userId="c6bd773a3f4a0dc0" providerId="LiveId" clId="{DABD6F0E-66E8-49A3-B8AC-92E5F00762ED}" dt="2020-10-04T06:24:47.102" v="588" actId="478"/>
          <ac:picMkLst>
            <pc:docMk/>
            <pc:sldMk cId="3882739558" sldId="264"/>
            <ac:picMk id="7178" creationId="{7564D960-B3A1-4256-AF2B-F23B13180CF6}"/>
          </ac:picMkLst>
        </pc:picChg>
        <pc:picChg chg="del">
          <ac:chgData name="Jesus Reyna Uresti" userId="c6bd773a3f4a0dc0" providerId="LiveId" clId="{DABD6F0E-66E8-49A3-B8AC-92E5F00762ED}" dt="2020-10-04T06:27:22.511" v="606" actId="478"/>
          <ac:picMkLst>
            <pc:docMk/>
            <pc:sldMk cId="3882739558" sldId="264"/>
            <ac:picMk id="7182" creationId="{7CD2EDF0-F3E0-4C44-AD18-1C8E28FB070F}"/>
          </ac:picMkLst>
        </pc:picChg>
        <pc:picChg chg="add mod">
          <ac:chgData name="Jesus Reyna Uresti" userId="c6bd773a3f4a0dc0" providerId="LiveId" clId="{DABD6F0E-66E8-49A3-B8AC-92E5F00762ED}" dt="2020-10-04T06:18:47.852" v="550" actId="1440"/>
          <ac:picMkLst>
            <pc:docMk/>
            <pc:sldMk cId="3882739558" sldId="264"/>
            <ac:picMk id="8194" creationId="{9B67F244-9ED8-4387-A04B-F8D7C9CA0BFA}"/>
          </ac:picMkLst>
        </pc:picChg>
        <pc:picChg chg="add mod">
          <ac:chgData name="Jesus Reyna Uresti" userId="c6bd773a3f4a0dc0" providerId="LiveId" clId="{DABD6F0E-66E8-49A3-B8AC-92E5F00762ED}" dt="2020-10-04T06:22:34.021" v="584" actId="1440"/>
          <ac:picMkLst>
            <pc:docMk/>
            <pc:sldMk cId="3882739558" sldId="264"/>
            <ac:picMk id="8196" creationId="{F84B98FD-6CF2-4292-B24A-6D48E9B04D80}"/>
          </ac:picMkLst>
        </pc:picChg>
        <pc:picChg chg="add mod">
          <ac:chgData name="Jesus Reyna Uresti" userId="c6bd773a3f4a0dc0" providerId="LiveId" clId="{DABD6F0E-66E8-49A3-B8AC-92E5F00762ED}" dt="2020-10-04T06:24:56.007" v="593" actId="1440"/>
          <ac:picMkLst>
            <pc:docMk/>
            <pc:sldMk cId="3882739558" sldId="264"/>
            <ac:picMk id="8198" creationId="{2B7D1CAD-2E47-4E9E-AE44-B33FD97EBD9C}"/>
          </ac:picMkLst>
        </pc:picChg>
        <pc:picChg chg="add mod">
          <ac:chgData name="Jesus Reyna Uresti" userId="c6bd773a3f4a0dc0" providerId="LiveId" clId="{DABD6F0E-66E8-49A3-B8AC-92E5F00762ED}" dt="2020-10-04T06:27:57.335" v="616" actId="1440"/>
          <ac:picMkLst>
            <pc:docMk/>
            <pc:sldMk cId="3882739558" sldId="264"/>
            <ac:picMk id="8200" creationId="{B4B4AAE7-ED26-44BD-ABBF-19AF57E1515A}"/>
          </ac:picMkLst>
        </pc:picChg>
      </pc:sldChg>
      <pc:sldChg chg="addSp delSp modSp add mod">
        <pc:chgData name="Jesus Reyna Uresti" userId="c6bd773a3f4a0dc0" providerId="LiveId" clId="{DABD6F0E-66E8-49A3-B8AC-92E5F00762ED}" dt="2020-10-04T06:47:52.784" v="670" actId="478"/>
        <pc:sldMkLst>
          <pc:docMk/>
          <pc:sldMk cId="2864827184" sldId="265"/>
        </pc:sldMkLst>
        <pc:spChg chg="mod">
          <ac:chgData name="Jesus Reyna Uresti" userId="c6bd773a3f4a0dc0" providerId="LiveId" clId="{DABD6F0E-66E8-49A3-B8AC-92E5F00762ED}" dt="2020-10-04T06:36:20.356" v="624" actId="20577"/>
          <ac:spMkLst>
            <pc:docMk/>
            <pc:sldMk cId="2864827184" sldId="265"/>
            <ac:spMk id="5" creationId="{37740FD6-DF09-4A11-AAEB-30FF9323B0C3}"/>
          </ac:spMkLst>
        </pc:spChg>
        <pc:spChg chg="mod">
          <ac:chgData name="Jesus Reyna Uresti" userId="c6bd773a3f4a0dc0" providerId="LiveId" clId="{DABD6F0E-66E8-49A3-B8AC-92E5F00762ED}" dt="2020-10-04T06:37:14.115" v="633" actId="1076"/>
          <ac:spMkLst>
            <pc:docMk/>
            <pc:sldMk cId="2864827184" sldId="265"/>
            <ac:spMk id="6" creationId="{2468C333-CE55-4C5A-996E-F2DE62E58976}"/>
          </ac:spMkLst>
        </pc:spChg>
        <pc:spChg chg="mod">
          <ac:chgData name="Jesus Reyna Uresti" userId="c6bd773a3f4a0dc0" providerId="LiveId" clId="{DABD6F0E-66E8-49A3-B8AC-92E5F00762ED}" dt="2020-10-04T06:40:15.509" v="648" actId="20577"/>
          <ac:spMkLst>
            <pc:docMk/>
            <pc:sldMk cId="2864827184" sldId="265"/>
            <ac:spMk id="12" creationId="{6BC716F3-A236-49A2-BCAC-079B7B8B094F}"/>
          </ac:spMkLst>
        </pc:spChg>
        <pc:spChg chg="mod">
          <ac:chgData name="Jesus Reyna Uresti" userId="c6bd773a3f4a0dc0" providerId="LiveId" clId="{DABD6F0E-66E8-49A3-B8AC-92E5F00762ED}" dt="2020-10-04T06:39:10.668" v="641" actId="1076"/>
          <ac:spMkLst>
            <pc:docMk/>
            <pc:sldMk cId="2864827184" sldId="265"/>
            <ac:spMk id="13" creationId="{5F7D2E7C-06B6-4A88-804A-D89BFBD20496}"/>
          </ac:spMkLst>
        </pc:spChg>
        <pc:spChg chg="mod">
          <ac:chgData name="Jesus Reyna Uresti" userId="c6bd773a3f4a0dc0" providerId="LiveId" clId="{DABD6F0E-66E8-49A3-B8AC-92E5F00762ED}" dt="2020-10-04T06:45:30.770" v="656" actId="20577"/>
          <ac:spMkLst>
            <pc:docMk/>
            <pc:sldMk cId="2864827184" sldId="265"/>
            <ac:spMk id="16" creationId="{2B4A492D-D0D4-4942-89F5-B091412998C4}"/>
          </ac:spMkLst>
        </pc:spChg>
        <pc:spChg chg="mod">
          <ac:chgData name="Jesus Reyna Uresti" userId="c6bd773a3f4a0dc0" providerId="LiveId" clId="{DABD6F0E-66E8-49A3-B8AC-92E5F00762ED}" dt="2020-10-04T06:45:44.494" v="659" actId="1076"/>
          <ac:spMkLst>
            <pc:docMk/>
            <pc:sldMk cId="2864827184" sldId="265"/>
            <ac:spMk id="17" creationId="{CD29F657-30EF-4019-8CB9-75CC5A5387D0}"/>
          </ac:spMkLst>
        </pc:spChg>
        <pc:spChg chg="del">
          <ac:chgData name="Jesus Reyna Uresti" userId="c6bd773a3f4a0dc0" providerId="LiveId" clId="{DABD6F0E-66E8-49A3-B8AC-92E5F00762ED}" dt="2020-10-04T06:47:50.736" v="669" actId="478"/>
          <ac:spMkLst>
            <pc:docMk/>
            <pc:sldMk cId="2864827184" sldId="265"/>
            <ac:spMk id="20" creationId="{1C048B54-AD8B-4407-AA6B-15BE14785C75}"/>
          </ac:spMkLst>
        </pc:spChg>
        <pc:spChg chg="del">
          <ac:chgData name="Jesus Reyna Uresti" userId="c6bd773a3f4a0dc0" providerId="LiveId" clId="{DABD6F0E-66E8-49A3-B8AC-92E5F00762ED}" dt="2020-10-04T06:47:52.784" v="670" actId="478"/>
          <ac:spMkLst>
            <pc:docMk/>
            <pc:sldMk cId="2864827184" sldId="265"/>
            <ac:spMk id="21" creationId="{44228D5B-6A30-4BB8-BDDF-B3ADB79C2E1E}"/>
          </ac:spMkLst>
        </pc:spChg>
        <pc:spChg chg="del">
          <ac:chgData name="Jesus Reyna Uresti" userId="c6bd773a3f4a0dc0" providerId="LiveId" clId="{DABD6F0E-66E8-49A3-B8AC-92E5F00762ED}" dt="2020-10-04T06:47:41.352" v="667" actId="478"/>
          <ac:spMkLst>
            <pc:docMk/>
            <pc:sldMk cId="2864827184" sldId="265"/>
            <ac:spMk id="22" creationId="{FE27044A-A76A-4145-84F3-4223A492810D}"/>
          </ac:spMkLst>
        </pc:spChg>
        <pc:picChg chg="add del mod">
          <ac:chgData name="Jesus Reyna Uresti" userId="c6bd773a3f4a0dc0" providerId="LiveId" clId="{DABD6F0E-66E8-49A3-B8AC-92E5F00762ED}" dt="2020-10-04T06:47:38.729" v="666" actId="478"/>
          <ac:picMkLst>
            <pc:docMk/>
            <pc:sldMk cId="2864827184" sldId="265"/>
            <ac:picMk id="1028" creationId="{81A8325D-0798-43DE-B90F-87E6F04B1C4A}"/>
          </ac:picMkLst>
        </pc:picChg>
        <pc:picChg chg="del">
          <ac:chgData name="Jesus Reyna Uresti" userId="c6bd773a3f4a0dc0" providerId="LiveId" clId="{DABD6F0E-66E8-49A3-B8AC-92E5F00762ED}" dt="2020-10-04T06:36:55.555" v="625" actId="478"/>
          <ac:picMkLst>
            <pc:docMk/>
            <pc:sldMk cId="2864827184" sldId="265"/>
            <ac:picMk id="8194" creationId="{9B67F244-9ED8-4387-A04B-F8D7C9CA0BFA}"/>
          </ac:picMkLst>
        </pc:picChg>
        <pc:picChg chg="del mod">
          <ac:chgData name="Jesus Reyna Uresti" userId="c6bd773a3f4a0dc0" providerId="LiveId" clId="{DABD6F0E-66E8-49A3-B8AC-92E5F00762ED}" dt="2020-10-04T06:39:45.420" v="642" actId="478"/>
          <ac:picMkLst>
            <pc:docMk/>
            <pc:sldMk cId="2864827184" sldId="265"/>
            <ac:picMk id="8196" creationId="{F84B98FD-6CF2-4292-B24A-6D48E9B04D80}"/>
          </ac:picMkLst>
        </pc:picChg>
        <pc:picChg chg="del">
          <ac:chgData name="Jesus Reyna Uresti" userId="c6bd773a3f4a0dc0" providerId="LiveId" clId="{DABD6F0E-66E8-49A3-B8AC-92E5F00762ED}" dt="2020-10-04T06:46:33.535" v="660" actId="478"/>
          <ac:picMkLst>
            <pc:docMk/>
            <pc:sldMk cId="2864827184" sldId="265"/>
            <ac:picMk id="8198" creationId="{2B7D1CAD-2E47-4E9E-AE44-B33FD97EBD9C}"/>
          </ac:picMkLst>
        </pc:picChg>
        <pc:picChg chg="del">
          <ac:chgData name="Jesus Reyna Uresti" userId="c6bd773a3f4a0dc0" providerId="LiveId" clId="{DABD6F0E-66E8-49A3-B8AC-92E5F00762ED}" dt="2020-10-04T06:47:42.527" v="668" actId="478"/>
          <ac:picMkLst>
            <pc:docMk/>
            <pc:sldMk cId="2864827184" sldId="265"/>
            <ac:picMk id="8200" creationId="{B4B4AAE7-ED26-44BD-ABBF-19AF57E1515A}"/>
          </ac:picMkLst>
        </pc:picChg>
        <pc:picChg chg="add mod">
          <ac:chgData name="Jesus Reyna Uresti" userId="c6bd773a3f4a0dc0" providerId="LiveId" clId="{DABD6F0E-66E8-49A3-B8AC-92E5F00762ED}" dt="2020-10-04T06:37:17.859" v="634" actId="1440"/>
          <ac:picMkLst>
            <pc:docMk/>
            <pc:sldMk cId="2864827184" sldId="265"/>
            <ac:picMk id="10242" creationId="{8AB4D88E-D4DC-4946-88E8-9B99F4AA0AC6}"/>
          </ac:picMkLst>
        </pc:picChg>
        <pc:picChg chg="add mod">
          <ac:chgData name="Jesus Reyna Uresti" userId="c6bd773a3f4a0dc0" providerId="LiveId" clId="{DABD6F0E-66E8-49A3-B8AC-92E5F00762ED}" dt="2020-10-04T06:39:57.084" v="646" actId="1440"/>
          <ac:picMkLst>
            <pc:docMk/>
            <pc:sldMk cId="2864827184" sldId="265"/>
            <ac:picMk id="10244" creationId="{E02E68B3-7013-4ACB-909E-EEA79CBC18B3}"/>
          </ac:picMkLst>
        </pc:picChg>
        <pc:picChg chg="add mod">
          <ac:chgData name="Jesus Reyna Uresti" userId="c6bd773a3f4a0dc0" providerId="LiveId" clId="{DABD6F0E-66E8-49A3-B8AC-92E5F00762ED}" dt="2020-10-04T06:46:43.199" v="664" actId="1440"/>
          <ac:picMkLst>
            <pc:docMk/>
            <pc:sldMk cId="2864827184" sldId="265"/>
            <ac:picMk id="10246" creationId="{6E9A836B-582A-4E35-ABDB-7FE6B8507C24}"/>
          </ac:picMkLst>
        </pc:picChg>
      </pc:sldChg>
      <pc:sldChg chg="delSp new del mod">
        <pc:chgData name="Jesus Reyna Uresti" userId="c6bd773a3f4a0dc0" providerId="LiveId" clId="{DABD6F0E-66E8-49A3-B8AC-92E5F00762ED}" dt="2020-10-04T06:48:06.920" v="674" actId="2696"/>
        <pc:sldMkLst>
          <pc:docMk/>
          <pc:sldMk cId="3638230890" sldId="266"/>
        </pc:sldMkLst>
        <pc:spChg chg="del">
          <ac:chgData name="Jesus Reyna Uresti" userId="c6bd773a3f4a0dc0" providerId="LiveId" clId="{DABD6F0E-66E8-49A3-B8AC-92E5F00762ED}" dt="2020-10-04T06:47:57.585" v="672" actId="478"/>
          <ac:spMkLst>
            <pc:docMk/>
            <pc:sldMk cId="3638230890" sldId="266"/>
            <ac:spMk id="2" creationId="{0CD68445-8A85-429B-ADC8-AA65D1CB6127}"/>
          </ac:spMkLst>
        </pc:spChg>
        <pc:spChg chg="del">
          <ac:chgData name="Jesus Reyna Uresti" userId="c6bd773a3f4a0dc0" providerId="LiveId" clId="{DABD6F0E-66E8-49A3-B8AC-92E5F00762ED}" dt="2020-10-04T06:47:57.585" v="672" actId="478"/>
          <ac:spMkLst>
            <pc:docMk/>
            <pc:sldMk cId="3638230890" sldId="266"/>
            <ac:spMk id="3" creationId="{9747D6D0-8328-4144-825D-FB3438CF7A5C}"/>
          </ac:spMkLst>
        </pc:spChg>
      </pc:sldChg>
      <pc:sldChg chg="addSp delSp modSp add mod">
        <pc:chgData name="Jesus Reyna Uresti" userId="c6bd773a3f4a0dc0" providerId="LiveId" clId="{DABD6F0E-66E8-49A3-B8AC-92E5F00762ED}" dt="2020-10-04T06:54:08.962" v="735" actId="1076"/>
        <pc:sldMkLst>
          <pc:docMk/>
          <pc:sldMk cId="3559328188" sldId="267"/>
        </pc:sldMkLst>
        <pc:spChg chg="add del mod">
          <ac:chgData name="Jesus Reyna Uresti" userId="c6bd773a3f4a0dc0" providerId="LiveId" clId="{DABD6F0E-66E8-49A3-B8AC-92E5F00762ED}" dt="2020-10-04T06:52:19.324" v="686" actId="478"/>
          <ac:spMkLst>
            <pc:docMk/>
            <pc:sldMk cId="3559328188" sldId="267"/>
            <ac:spMk id="2" creationId="{F4BA53FC-6EF5-468E-923D-AC7ADCED022A}"/>
          </ac:spMkLst>
        </pc:spChg>
        <pc:spChg chg="add mod">
          <ac:chgData name="Jesus Reyna Uresti" userId="c6bd773a3f4a0dc0" providerId="LiveId" clId="{DABD6F0E-66E8-49A3-B8AC-92E5F00762ED}" dt="2020-10-04T06:53:50.818" v="719" actId="1076"/>
          <ac:spMkLst>
            <pc:docMk/>
            <pc:sldMk cId="3559328188" sldId="267"/>
            <ac:spMk id="3" creationId="{B0B5209A-7BEE-4E27-96E6-C54D7CD947AE}"/>
          </ac:spMkLst>
        </pc:spChg>
        <pc:spChg chg="add mod">
          <ac:chgData name="Jesus Reyna Uresti" userId="c6bd773a3f4a0dc0" providerId="LiveId" clId="{DABD6F0E-66E8-49A3-B8AC-92E5F00762ED}" dt="2020-10-04T06:54:08.962" v="735" actId="1076"/>
          <ac:spMkLst>
            <pc:docMk/>
            <pc:sldMk cId="3559328188" sldId="267"/>
            <ac:spMk id="4" creationId="{847C94E4-7B61-4F4C-8708-50DAF5D0EEF5}"/>
          </ac:spMkLst>
        </pc:spChg>
        <pc:spChg chg="del mod">
          <ac:chgData name="Jesus Reyna Uresti" userId="c6bd773a3f4a0dc0" providerId="LiveId" clId="{DABD6F0E-66E8-49A3-B8AC-92E5F00762ED}" dt="2020-10-04T06:48:10.513" v="677" actId="478"/>
          <ac:spMkLst>
            <pc:docMk/>
            <pc:sldMk cId="3559328188" sldId="267"/>
            <ac:spMk id="5" creationId="{37740FD6-DF09-4A11-AAEB-30FF9323B0C3}"/>
          </ac:spMkLst>
        </pc:spChg>
        <pc:spChg chg="del">
          <ac:chgData name="Jesus Reyna Uresti" userId="c6bd773a3f4a0dc0" providerId="LiveId" clId="{DABD6F0E-66E8-49A3-B8AC-92E5F00762ED}" dt="2020-10-04T06:48:11.825" v="678" actId="478"/>
          <ac:spMkLst>
            <pc:docMk/>
            <pc:sldMk cId="3559328188" sldId="267"/>
            <ac:spMk id="6" creationId="{2468C333-CE55-4C5A-996E-F2DE62E58976}"/>
          </ac:spMkLst>
        </pc:spChg>
        <pc:spChg chg="del">
          <ac:chgData name="Jesus Reyna Uresti" userId="c6bd773a3f4a0dc0" providerId="LiveId" clId="{DABD6F0E-66E8-49A3-B8AC-92E5F00762ED}" dt="2020-10-04T06:48:19.415" v="682" actId="478"/>
          <ac:spMkLst>
            <pc:docMk/>
            <pc:sldMk cId="3559328188" sldId="267"/>
            <ac:spMk id="9" creationId="{8E9A7A4F-5584-4FEE-8776-AE302BDA4023}"/>
          </ac:spMkLst>
        </pc:spChg>
        <pc:spChg chg="del">
          <ac:chgData name="Jesus Reyna Uresti" userId="c6bd773a3f4a0dc0" providerId="LiveId" clId="{DABD6F0E-66E8-49A3-B8AC-92E5F00762ED}" dt="2020-10-04T06:48:12.441" v="679" actId="478"/>
          <ac:spMkLst>
            <pc:docMk/>
            <pc:sldMk cId="3559328188" sldId="267"/>
            <ac:spMk id="10" creationId="{1FDAAEF3-EEF8-41BD-B580-685C660751A4}"/>
          </ac:spMkLst>
        </pc:spChg>
        <pc:spChg chg="del">
          <ac:chgData name="Jesus Reyna Uresti" userId="c6bd773a3f4a0dc0" providerId="LiveId" clId="{DABD6F0E-66E8-49A3-B8AC-92E5F00762ED}" dt="2020-10-04T06:48:19.415" v="682" actId="478"/>
          <ac:spMkLst>
            <pc:docMk/>
            <pc:sldMk cId="3559328188" sldId="267"/>
            <ac:spMk id="11" creationId="{6BFB394B-BC59-4718-92FB-BC7C2BDA9F43}"/>
          </ac:spMkLst>
        </pc:spChg>
        <pc:spChg chg="del">
          <ac:chgData name="Jesus Reyna Uresti" userId="c6bd773a3f4a0dc0" providerId="LiveId" clId="{DABD6F0E-66E8-49A3-B8AC-92E5F00762ED}" dt="2020-10-04T06:48:26.912" v="683" actId="478"/>
          <ac:spMkLst>
            <pc:docMk/>
            <pc:sldMk cId="3559328188" sldId="267"/>
            <ac:spMk id="12" creationId="{6BC716F3-A236-49A2-BCAC-079B7B8B094F}"/>
          </ac:spMkLst>
        </pc:spChg>
        <pc:spChg chg="del">
          <ac:chgData name="Jesus Reyna Uresti" userId="c6bd773a3f4a0dc0" providerId="LiveId" clId="{DABD6F0E-66E8-49A3-B8AC-92E5F00762ED}" dt="2020-10-04T06:48:26.912" v="683" actId="478"/>
          <ac:spMkLst>
            <pc:docMk/>
            <pc:sldMk cId="3559328188" sldId="267"/>
            <ac:spMk id="13" creationId="{5F7D2E7C-06B6-4A88-804A-D89BFBD20496}"/>
          </ac:spMkLst>
        </pc:spChg>
        <pc:spChg chg="del">
          <ac:chgData name="Jesus Reyna Uresti" userId="c6bd773a3f4a0dc0" providerId="LiveId" clId="{DABD6F0E-66E8-49A3-B8AC-92E5F00762ED}" dt="2020-10-04T06:48:19.415" v="682" actId="478"/>
          <ac:spMkLst>
            <pc:docMk/>
            <pc:sldMk cId="3559328188" sldId="267"/>
            <ac:spMk id="15" creationId="{7E313E4E-D04E-443D-95D5-86D2934F2A01}"/>
          </ac:spMkLst>
        </pc:spChg>
        <pc:spChg chg="del">
          <ac:chgData name="Jesus Reyna Uresti" userId="c6bd773a3f4a0dc0" providerId="LiveId" clId="{DABD6F0E-66E8-49A3-B8AC-92E5F00762ED}" dt="2020-10-04T06:48:26.912" v="683" actId="478"/>
          <ac:spMkLst>
            <pc:docMk/>
            <pc:sldMk cId="3559328188" sldId="267"/>
            <ac:spMk id="16" creationId="{2B4A492D-D0D4-4942-89F5-B091412998C4}"/>
          </ac:spMkLst>
        </pc:spChg>
        <pc:spChg chg="del">
          <ac:chgData name="Jesus Reyna Uresti" userId="c6bd773a3f4a0dc0" providerId="LiveId" clId="{DABD6F0E-66E8-49A3-B8AC-92E5F00762ED}" dt="2020-10-04T06:48:26.912" v="683" actId="478"/>
          <ac:spMkLst>
            <pc:docMk/>
            <pc:sldMk cId="3559328188" sldId="267"/>
            <ac:spMk id="17" creationId="{CD29F657-30EF-4019-8CB9-75CC5A5387D0}"/>
          </ac:spMkLst>
        </pc:spChg>
        <pc:picChg chg="add del mod">
          <ac:chgData name="Jesus Reyna Uresti" userId="c6bd773a3f4a0dc0" providerId="LiveId" clId="{DABD6F0E-66E8-49A3-B8AC-92E5F00762ED}" dt="2020-10-04T06:54:06.728" v="734" actId="1076"/>
          <ac:picMkLst>
            <pc:docMk/>
            <pc:sldMk cId="3559328188" sldId="267"/>
            <ac:picMk id="1028" creationId="{81A8325D-0798-43DE-B90F-87E6F04B1C4A}"/>
          </ac:picMkLst>
        </pc:picChg>
        <pc:picChg chg="del">
          <ac:chgData name="Jesus Reyna Uresti" userId="c6bd773a3f4a0dc0" providerId="LiveId" clId="{DABD6F0E-66E8-49A3-B8AC-92E5F00762ED}" dt="2020-10-04T06:48:08.559" v="675" actId="478"/>
          <ac:picMkLst>
            <pc:docMk/>
            <pc:sldMk cId="3559328188" sldId="267"/>
            <ac:picMk id="10242" creationId="{8AB4D88E-D4DC-4946-88E8-9B99F4AA0AC6}"/>
          </ac:picMkLst>
        </pc:picChg>
        <pc:picChg chg="del">
          <ac:chgData name="Jesus Reyna Uresti" userId="c6bd773a3f4a0dc0" providerId="LiveId" clId="{DABD6F0E-66E8-49A3-B8AC-92E5F00762ED}" dt="2020-10-04T06:48:19.415" v="682" actId="478"/>
          <ac:picMkLst>
            <pc:docMk/>
            <pc:sldMk cId="3559328188" sldId="267"/>
            <ac:picMk id="10244" creationId="{E02E68B3-7013-4ACB-909E-EEA79CBC18B3}"/>
          </ac:picMkLst>
        </pc:picChg>
        <pc:picChg chg="del">
          <ac:chgData name="Jesus Reyna Uresti" userId="c6bd773a3f4a0dc0" providerId="LiveId" clId="{DABD6F0E-66E8-49A3-B8AC-92E5F00762ED}" dt="2020-10-04T06:48:19.415" v="682" actId="478"/>
          <ac:picMkLst>
            <pc:docMk/>
            <pc:sldMk cId="3559328188" sldId="267"/>
            <ac:picMk id="10246" creationId="{6E9A836B-582A-4E35-ABDB-7FE6B8507C24}"/>
          </ac:picMkLst>
        </pc:picChg>
      </pc:sldChg>
      <pc:sldChg chg="addSp delSp new mod">
        <pc:chgData name="Jesus Reyna Uresti" userId="c6bd773a3f4a0dc0" providerId="LiveId" clId="{DABD6F0E-66E8-49A3-B8AC-92E5F00762ED}" dt="2020-10-04T06:54:33.818" v="738"/>
        <pc:sldMkLst>
          <pc:docMk/>
          <pc:sldMk cId="2599699944" sldId="268"/>
        </pc:sldMkLst>
        <pc:spChg chg="del">
          <ac:chgData name="Jesus Reyna Uresti" userId="c6bd773a3f4a0dc0" providerId="LiveId" clId="{DABD6F0E-66E8-49A3-B8AC-92E5F00762ED}" dt="2020-10-04T06:54:15.219" v="737" actId="478"/>
          <ac:spMkLst>
            <pc:docMk/>
            <pc:sldMk cId="2599699944" sldId="268"/>
            <ac:spMk id="2" creationId="{5403550A-6A6F-42A3-BB0C-F2C0B6E0DFC5}"/>
          </ac:spMkLst>
        </pc:spChg>
        <pc:spChg chg="del">
          <ac:chgData name="Jesus Reyna Uresti" userId="c6bd773a3f4a0dc0" providerId="LiveId" clId="{DABD6F0E-66E8-49A3-B8AC-92E5F00762ED}" dt="2020-10-04T06:54:15.219" v="737" actId="478"/>
          <ac:spMkLst>
            <pc:docMk/>
            <pc:sldMk cId="2599699944" sldId="268"/>
            <ac:spMk id="3" creationId="{A1A225D7-40C8-4F1C-9B91-9254A68B3E6C}"/>
          </ac:spMkLst>
        </pc:spChg>
        <pc:picChg chg="add">
          <ac:chgData name="Jesus Reyna Uresti" userId="c6bd773a3f4a0dc0" providerId="LiveId" clId="{DABD6F0E-66E8-49A3-B8AC-92E5F00762ED}" dt="2020-10-04T06:54:33.818" v="738"/>
          <ac:picMkLst>
            <pc:docMk/>
            <pc:sldMk cId="2599699944" sldId="268"/>
            <ac:picMk id="11266" creationId="{EE6F9206-0B18-43EF-96BF-D1ADF864D606}"/>
          </ac:picMkLst>
        </pc:picChg>
      </pc:sldChg>
      <pc:sldChg chg="addSp delSp modSp new mod modAnim">
        <pc:chgData name="Jesus Reyna Uresti" userId="c6bd773a3f4a0dc0" providerId="LiveId" clId="{DABD6F0E-66E8-49A3-B8AC-92E5F00762ED}" dt="2020-10-04T06:56:49.086" v="743"/>
        <pc:sldMkLst>
          <pc:docMk/>
          <pc:sldMk cId="2949035966" sldId="269"/>
        </pc:sldMkLst>
        <pc:spChg chg="del">
          <ac:chgData name="Jesus Reyna Uresti" userId="c6bd773a3f4a0dc0" providerId="LiveId" clId="{DABD6F0E-66E8-49A3-B8AC-92E5F00762ED}" dt="2020-10-04T06:56:32.172" v="742" actId="478"/>
          <ac:spMkLst>
            <pc:docMk/>
            <pc:sldMk cId="2949035966" sldId="269"/>
            <ac:spMk id="2" creationId="{B7B842A1-654C-4408-A427-22A4A27C7F69}"/>
          </ac:spMkLst>
        </pc:spChg>
        <pc:spChg chg="del">
          <ac:chgData name="Jesus Reyna Uresti" userId="c6bd773a3f4a0dc0" providerId="LiveId" clId="{DABD6F0E-66E8-49A3-B8AC-92E5F00762ED}" dt="2020-10-04T06:56:32.172" v="742" actId="478"/>
          <ac:spMkLst>
            <pc:docMk/>
            <pc:sldMk cId="2949035966" sldId="269"/>
            <ac:spMk id="3" creationId="{C2AAC263-2766-44C7-8C92-5C9C8DD0FE72}"/>
          </ac:spMkLst>
        </pc:spChg>
        <pc:picChg chg="add mod">
          <ac:chgData name="Jesus Reyna Uresti" userId="c6bd773a3f4a0dc0" providerId="LiveId" clId="{DABD6F0E-66E8-49A3-B8AC-92E5F00762ED}" dt="2020-10-04T06:56:49.086" v="743"/>
          <ac:picMkLst>
            <pc:docMk/>
            <pc:sldMk cId="2949035966" sldId="269"/>
            <ac:picMk id="4" creationId="{127AF436-7F8D-4E3F-854E-C47B2BAD640D}"/>
          </ac:picMkLst>
        </pc:picChg>
      </pc:sldChg>
      <pc:sldChg chg="new del">
        <pc:chgData name="Jesus Reyna Uresti" userId="c6bd773a3f4a0dc0" providerId="LiveId" clId="{DABD6F0E-66E8-49A3-B8AC-92E5F00762ED}" dt="2020-10-04T06:54:44.146" v="740" actId="2696"/>
        <pc:sldMkLst>
          <pc:docMk/>
          <pc:sldMk cId="3790862525" sldId="269"/>
        </pc:sldMkLst>
      </pc:sldChg>
      <pc:sldChg chg="addSp delSp modSp new mod">
        <pc:chgData name="Jesus Reyna Uresti" userId="c6bd773a3f4a0dc0" providerId="LiveId" clId="{DABD6F0E-66E8-49A3-B8AC-92E5F00762ED}" dt="2020-10-04T06:58:28.980" v="779" actId="1076"/>
        <pc:sldMkLst>
          <pc:docMk/>
          <pc:sldMk cId="1598113764" sldId="270"/>
        </pc:sldMkLst>
        <pc:spChg chg="del">
          <ac:chgData name="Jesus Reyna Uresti" userId="c6bd773a3f4a0dc0" providerId="LiveId" clId="{DABD6F0E-66E8-49A3-B8AC-92E5F00762ED}" dt="2020-10-04T06:57:00.044" v="745" actId="478"/>
          <ac:spMkLst>
            <pc:docMk/>
            <pc:sldMk cId="1598113764" sldId="270"/>
            <ac:spMk id="2" creationId="{83759D82-C2FB-498B-B0F1-4ED8A337793B}"/>
          </ac:spMkLst>
        </pc:spChg>
        <pc:spChg chg="del">
          <ac:chgData name="Jesus Reyna Uresti" userId="c6bd773a3f4a0dc0" providerId="LiveId" clId="{DABD6F0E-66E8-49A3-B8AC-92E5F00762ED}" dt="2020-10-04T06:57:00.044" v="745" actId="478"/>
          <ac:spMkLst>
            <pc:docMk/>
            <pc:sldMk cId="1598113764" sldId="270"/>
            <ac:spMk id="3" creationId="{B82CD99F-8A92-40EB-B8F4-80A8A4266491}"/>
          </ac:spMkLst>
        </pc:spChg>
        <pc:spChg chg="add mod">
          <ac:chgData name="Jesus Reyna Uresti" userId="c6bd773a3f4a0dc0" providerId="LiveId" clId="{DABD6F0E-66E8-49A3-B8AC-92E5F00762ED}" dt="2020-10-04T06:57:36.877" v="760" actId="1076"/>
          <ac:spMkLst>
            <pc:docMk/>
            <pc:sldMk cId="1598113764" sldId="270"/>
            <ac:spMk id="5" creationId="{7183DF2E-96F9-4F2F-B6B3-100A28502E51}"/>
          </ac:spMkLst>
        </pc:spChg>
        <pc:spChg chg="add mod">
          <ac:chgData name="Jesus Reyna Uresti" userId="c6bd773a3f4a0dc0" providerId="LiveId" clId="{DABD6F0E-66E8-49A3-B8AC-92E5F00762ED}" dt="2020-10-04T06:58:28.980" v="779" actId="1076"/>
          <ac:spMkLst>
            <pc:docMk/>
            <pc:sldMk cId="1598113764" sldId="270"/>
            <ac:spMk id="6" creationId="{301FA350-0EA1-47B3-AC91-C58179546BFB}"/>
          </ac:spMkLst>
        </pc:spChg>
        <pc:picChg chg="add mod">
          <ac:chgData name="Jesus Reyna Uresti" userId="c6bd773a3f4a0dc0" providerId="LiveId" clId="{DABD6F0E-66E8-49A3-B8AC-92E5F00762ED}" dt="2020-10-04T06:58:25.903" v="778" actId="1076"/>
          <ac:picMkLst>
            <pc:docMk/>
            <pc:sldMk cId="1598113764" sldId="270"/>
            <ac:picMk id="4" creationId="{B8F84999-903F-4CBE-BD7E-2B2FBD496B4A}"/>
          </ac:picMkLst>
        </pc:picChg>
      </pc:sldChg>
      <pc:sldChg chg="new del">
        <pc:chgData name="Jesus Reyna Uresti" userId="c6bd773a3f4a0dc0" providerId="LiveId" clId="{DABD6F0E-66E8-49A3-B8AC-92E5F00762ED}" dt="2020-10-04T06:59:13.649" v="781" actId="2696"/>
        <pc:sldMkLst>
          <pc:docMk/>
          <pc:sldMk cId="3106669092" sldId="271"/>
        </pc:sldMkLst>
      </pc:sldChg>
    </pc:docChg>
  </pc:docChgLst>
</pc:chgInfo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2CCDB-6BFD-437F-8303-CE3B4FD92C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874AF19-5C9C-48A0-967E-535FDDCDE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D62CB5-0EDC-4F4A-A396-CFA938F4C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131F85-C9F9-4468-BCC3-E5F4EFF3A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4A0D17-3CF3-4E69-A3DB-B59B8C6F2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6580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6457B2-6E0D-4CD7-B520-CC13D3B46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F923FA-9906-4D88-87AE-E28AA0493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44C2C7-97BB-4813-A48F-9191D62C3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D90FE4-04E0-4DA3-B027-E283B51F9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08B860-2D04-4FEC-9303-8C3346015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54262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201FC86-EE0E-4758-B1B8-84AFA82CE3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D54F766-277D-403E-A1D0-A9CBA35BA0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9B1A5A-8CED-4728-8F7C-1A2A75991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ABB93E-558A-4295-8DCE-C637CB849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F5169F-3BCE-430E-94ED-45947F21A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94431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90FDD6-E133-44A1-9106-901E2A784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F7F489D-2033-490C-BC16-8D2C38E50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041C16-AD5B-41D2-A0B6-2AA354263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D98C91C-0D88-4100-8C7B-65BCDF516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EF1725-EB59-47C7-85E6-D64EB0DB9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8714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3F97D6-3F51-40B8-AF9B-221CAB72D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72327AE-7B52-4F0E-9C0F-0B51F982A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F557A1-4695-4010-9C72-179ED1A09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3512B8-A2B8-4C23-8F9A-20CB8EBB3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CA340B-E484-4C11-B7F2-154996852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2357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3DD7AE-EAE1-43BC-BB32-61B1622C8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EC69D9-37BC-4256-A5E0-B615D0E1C3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D4C4DC1-08AE-4F2E-B2BB-C56B646E7B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9ED33E8-7C54-4C90-B3FA-8747742A6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47E0AB-B752-4757-B7C7-03C59E9D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572406-1A95-42F8-AC8E-E75047105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9894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4F76DE-D1D8-43D5-B7B0-54D814D55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EA27B3-6A04-4866-9CFE-1A348452D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8210524-C06B-4B83-96BE-44905F3076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9800E01-E544-4A52-9376-FEF10F7BEA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8881DBA-90E3-4CE2-BC2F-D2F9D08C98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52EF4EC-38B7-475B-B208-D4DEFEECE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42B4985-EAC6-42EC-846C-0D7E30F1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79FF0F4-411E-4345-B3B7-958778C76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7608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56AA8A-2C45-4053-BC3A-945ABE2B4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9B85166-312D-432A-AFC6-FE65BE383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3B14B2-16F8-4633-AF39-2BA0F0230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E77E91E-092D-4B37-9F67-965771AE2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1482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CD2E434-8872-445A-AB0A-027F5E655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EFB3E98-01CD-4FE2-B9F5-7B530D12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DB7BB47-3EFC-4A3A-9168-584ED227F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49097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3C0FD9-7A00-4703-BF93-B6FBDE103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BBCCA4-BB4D-42C9-BF9D-B7A3711B6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C1FD65-5341-43D2-B0DF-2C288063D2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5D4DC8-B6DA-4C12-B9A9-25FE8C352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34F7DCC-4EF5-43C1-938A-114FAAD02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09B5AC-7547-4FC3-A89F-3D8A7E54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1378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CDC49E-73E5-4ECF-84AD-0BCBCFB44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73BF8CD-6D37-4EFE-892E-2D249D0821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2BA6C5E-EF78-425F-B0A2-3A99F6A48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697323-D178-4743-A2A0-CD5941F5B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D08BF44-8F9C-448C-8975-599727956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D8997E2-1DBA-49C5-B754-14A052B52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394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566FCEA-AF04-4F28-BFBE-F7EBA9D2B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B73E1E-866B-463F-8ACD-7418AB034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240C9C-87EE-46FF-A243-010406758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DE9700-32F5-465F-9ABC-8FDEC5495C8E}" type="datetimeFigureOut">
              <a:rPr lang="es-MX" smtClean="0"/>
              <a:t>03/10/2020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6451DB-B66F-49BA-945D-E17656A817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5B2405-9272-4E53-9900-C916A34F4D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643B9-B566-4F01-84AC-652A92359C6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12100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P6yqVyWq6ks" TargetMode="External"/><Relationship Id="rId4" Type="http://schemas.openxmlformats.org/officeDocument/2006/relationships/hyperlink" Target="https://es.wikipedia.org/wiki/Muhammad_Ali#Trayectoria_en_el_boxeo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0" name="Picture 2" descr="Mohammed Ali Wallpaper (71+ pictures)">
            <a:extLst>
              <a:ext uri="{FF2B5EF4-FFF2-40B4-BE49-F238E27FC236}">
                <a16:creationId xmlns:a16="http://schemas.microsoft.com/office/drawing/2014/main" id="{3A70B504-A07D-47BD-9169-E01B922658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FEE88CA2-E843-4FF8-A0DF-23AC90BB7A9E}"/>
              </a:ext>
            </a:extLst>
          </p:cNvPr>
          <p:cNvSpPr/>
          <p:nvPr/>
        </p:nvSpPr>
        <p:spPr>
          <a:xfrm>
            <a:off x="8002203" y="1446550"/>
            <a:ext cx="294824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6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</a:t>
            </a:r>
            <a:r>
              <a:rPr lang="es-ES" sz="6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imeline</a:t>
            </a:r>
            <a:endParaRPr lang="es-E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B8BB93B-D14D-453E-AAFA-33D5D48623BD}"/>
              </a:ext>
            </a:extLst>
          </p:cNvPr>
          <p:cNvSpPr/>
          <p:nvPr/>
        </p:nvSpPr>
        <p:spPr>
          <a:xfrm>
            <a:off x="2041276" y="-15122"/>
            <a:ext cx="743504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8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Muhammad Ali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C9232B6-316F-4CF9-BA03-662559F13234}"/>
              </a:ext>
            </a:extLst>
          </p:cNvPr>
          <p:cNvSpPr txBox="1"/>
          <p:nvPr/>
        </p:nvSpPr>
        <p:spPr>
          <a:xfrm>
            <a:off x="238980" y="5777948"/>
            <a:ext cx="48498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Student</a:t>
            </a:r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: Isaac Reyna Uresti</a:t>
            </a:r>
          </a:p>
          <a:p>
            <a:r>
              <a:rPr lang="es-MX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Teacher</a:t>
            </a:r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: Enrique </a:t>
            </a:r>
            <a:r>
              <a:rPr lang="es-MX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Gutierrez</a:t>
            </a:r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 Acosta</a:t>
            </a:r>
          </a:p>
          <a:p>
            <a:r>
              <a:rPr lang="es-MX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Group</a:t>
            </a:r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: 11</a:t>
            </a:r>
          </a:p>
        </p:txBody>
      </p:sp>
    </p:spTree>
    <p:extLst>
      <p:ext uri="{BB962C8B-B14F-4D97-AF65-F5344CB8AC3E}">
        <p14:creationId xmlns:p14="http://schemas.microsoft.com/office/powerpoint/2010/main" val="568091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Who's In Your Corner? | Boxing rings, Box, Background pictures">
            <a:extLst>
              <a:ext uri="{FF2B5EF4-FFF2-40B4-BE49-F238E27FC236}">
                <a16:creationId xmlns:a16="http://schemas.microsoft.com/office/drawing/2014/main" id="{B8F84999-903F-4CBE-BD7E-2B2FBD496B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8" r="1944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ffectLst>
            <a:outerShdw blurRad="88900" dist="50800" dir="5400000" algn="ctr" rotWithShape="0">
              <a:srgbClr val="000000">
                <a:alpha val="98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7183DF2E-96F9-4F2F-B6B3-100A28502E51}"/>
              </a:ext>
            </a:extLst>
          </p:cNvPr>
          <p:cNvSpPr/>
          <p:nvPr/>
        </p:nvSpPr>
        <p:spPr>
          <a:xfrm>
            <a:off x="2546727" y="515683"/>
            <a:ext cx="70985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Bibliographic</a:t>
            </a:r>
            <a:r>
              <a:rPr lang="es-ES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s-ES" sz="54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references</a:t>
            </a:r>
            <a:endParaRPr lang="es-E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01FA350-0EA1-47B3-AC91-C58179546BFB}"/>
              </a:ext>
            </a:extLst>
          </p:cNvPr>
          <p:cNvSpPr/>
          <p:nvPr/>
        </p:nvSpPr>
        <p:spPr>
          <a:xfrm>
            <a:off x="837161" y="1953414"/>
            <a:ext cx="1051767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https://es.wikipedia.org/wiki/Muhammad_Ali#Trayectoria_en_el_boxeo</a:t>
            </a:r>
            <a:endParaRPr lang="es-MX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https://www.youtube.com/watch?v=P6yqVyWq6ks</a:t>
            </a:r>
            <a:endParaRPr lang="es-MX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113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Who's In Your Corner? | Boxing rings, Box, Background pictures">
            <a:extLst>
              <a:ext uri="{FF2B5EF4-FFF2-40B4-BE49-F238E27FC236}">
                <a16:creationId xmlns:a16="http://schemas.microsoft.com/office/drawing/2014/main" id="{81A8325D-0798-43DE-B90F-87E6F04B1C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8" r="1944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ffectLst>
            <a:outerShdw blurRad="88900" dist="50800" dir="5400000" algn="ctr" rotWithShape="0">
              <a:srgbClr val="000000">
                <a:alpha val="98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8E9A7A4F-5584-4FEE-8776-AE302BDA4023}"/>
              </a:ext>
            </a:extLst>
          </p:cNvPr>
          <p:cNvSpPr/>
          <p:nvPr/>
        </p:nvSpPr>
        <p:spPr>
          <a:xfrm>
            <a:off x="5943599" y="1"/>
            <a:ext cx="39094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FDAAEF3-EEF8-41BD-B580-685C660751A4}"/>
              </a:ext>
            </a:extLst>
          </p:cNvPr>
          <p:cNvSpPr/>
          <p:nvPr/>
        </p:nvSpPr>
        <p:spPr>
          <a:xfrm>
            <a:off x="3855631" y="636105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7740FD6-DF09-4A11-AAEB-30FF9323B0C3}"/>
              </a:ext>
            </a:extLst>
          </p:cNvPr>
          <p:cNvSpPr/>
          <p:nvPr/>
        </p:nvSpPr>
        <p:spPr>
          <a:xfrm>
            <a:off x="2164109" y="174440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1942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468C333-CE55-4C5A-996E-F2DE62E58976}"/>
              </a:ext>
            </a:extLst>
          </p:cNvPr>
          <p:cNvSpPr/>
          <p:nvPr/>
        </p:nvSpPr>
        <p:spPr>
          <a:xfrm>
            <a:off x="362793" y="1086262"/>
            <a:ext cx="32815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Cassius Marcellus Clay Jr. was born on January 17, 1942 in Louisville, Kentucky, United States.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2" name="Picture 8" descr="A Snapshot of Muhammad Ali's Life timeline | Timetoast timelines">
            <a:extLst>
              <a:ext uri="{FF2B5EF4-FFF2-40B4-BE49-F238E27FC236}">
                <a16:creationId xmlns:a16="http://schemas.microsoft.com/office/drawing/2014/main" id="{3E5A1FDE-2C43-49FA-8B11-4C24ADA505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6938" y="896643"/>
            <a:ext cx="2053436" cy="157956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C01D36A2-54B4-48E9-868F-A71F32A605BE}"/>
              </a:ext>
            </a:extLst>
          </p:cNvPr>
          <p:cNvSpPr/>
          <p:nvPr/>
        </p:nvSpPr>
        <p:spPr>
          <a:xfrm>
            <a:off x="6359733" y="1617692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7B213E9D-77D7-4507-BD5B-ECA2602D1B84}"/>
              </a:ext>
            </a:extLst>
          </p:cNvPr>
          <p:cNvSpPr/>
          <p:nvPr/>
        </p:nvSpPr>
        <p:spPr>
          <a:xfrm>
            <a:off x="8396280" y="1237361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1954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E2951598-1CFF-429D-8587-9735861AF3DB}"/>
              </a:ext>
            </a:extLst>
          </p:cNvPr>
          <p:cNvSpPr/>
          <p:nvPr/>
        </p:nvSpPr>
        <p:spPr>
          <a:xfrm>
            <a:off x="9124974" y="2311824"/>
            <a:ext cx="3281555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1954 he began training boxing with policeman Joe Martin due to the theft of his bicycle.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6" name="Picture 12" descr="Buzz: 9 curiosidades de Muhammad Ali que quizás no sabías | Marca.com">
            <a:extLst>
              <a:ext uri="{FF2B5EF4-FFF2-40B4-BE49-F238E27FC236}">
                <a16:creationId xmlns:a16="http://schemas.microsoft.com/office/drawing/2014/main" id="{84F36338-C007-4584-B768-5DD54E9FE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2601" y="2201019"/>
            <a:ext cx="2708127" cy="175576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ángulo 22">
            <a:extLst>
              <a:ext uri="{FF2B5EF4-FFF2-40B4-BE49-F238E27FC236}">
                <a16:creationId xmlns:a16="http://schemas.microsoft.com/office/drawing/2014/main" id="{EB704648-BA2A-47B9-B166-0659A4606A5C}"/>
              </a:ext>
            </a:extLst>
          </p:cNvPr>
          <p:cNvSpPr/>
          <p:nvPr/>
        </p:nvSpPr>
        <p:spPr>
          <a:xfrm>
            <a:off x="3872971" y="3747052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F2A2EEE2-1B21-44E3-9A24-5BCE6CAEA0D1}"/>
              </a:ext>
            </a:extLst>
          </p:cNvPr>
          <p:cNvSpPr/>
          <p:nvPr/>
        </p:nvSpPr>
        <p:spPr>
          <a:xfrm>
            <a:off x="2226863" y="3325143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1960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F48E3B3C-C937-4D7E-958E-F621D97A3821}"/>
              </a:ext>
            </a:extLst>
          </p:cNvPr>
          <p:cNvSpPr/>
          <p:nvPr/>
        </p:nvSpPr>
        <p:spPr>
          <a:xfrm>
            <a:off x="86138" y="4264519"/>
            <a:ext cx="3281555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 won the gold medal of the 1960 </a:t>
            </a:r>
            <a:r>
              <a:rPr lang="en-US" sz="17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rome</a:t>
            </a:r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olympic</a:t>
            </a:r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games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40" name="Picture 16" descr="La gloria de Muhammad Ali">
            <a:extLst>
              <a:ext uri="{FF2B5EF4-FFF2-40B4-BE49-F238E27FC236}">
                <a16:creationId xmlns:a16="http://schemas.microsoft.com/office/drawing/2014/main" id="{E817F3E8-B57E-4B4E-B282-96271B6A6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573" y="4264519"/>
            <a:ext cx="2150713" cy="12114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ángulo 27">
            <a:extLst>
              <a:ext uri="{FF2B5EF4-FFF2-40B4-BE49-F238E27FC236}">
                <a16:creationId xmlns:a16="http://schemas.microsoft.com/office/drawing/2014/main" id="{2AA5E63B-65C8-46E8-9BB3-8FCB13C66C50}"/>
              </a:ext>
            </a:extLst>
          </p:cNvPr>
          <p:cNvSpPr/>
          <p:nvPr/>
        </p:nvSpPr>
        <p:spPr>
          <a:xfrm>
            <a:off x="6375162" y="4557505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03A36B0-ADC3-4EB7-8961-F181721A2A19}"/>
              </a:ext>
            </a:extLst>
          </p:cNvPr>
          <p:cNvSpPr/>
          <p:nvPr/>
        </p:nvSpPr>
        <p:spPr>
          <a:xfrm>
            <a:off x="8471512" y="4107921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1960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0CF4F9D6-D9DF-49B1-BB2C-4598E93B0737}"/>
              </a:ext>
            </a:extLst>
          </p:cNvPr>
          <p:cNvSpPr/>
          <p:nvPr/>
        </p:nvSpPr>
        <p:spPr>
          <a:xfrm>
            <a:off x="6375162" y="5010865"/>
            <a:ext cx="3281555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Debuted on October 29, 1960 at Freedom Hall in Louisville defeating Tunney Hunsaker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44" name="Picture 20" descr="Muhammad Ali vs. Tunney Hunsaker, Ali vs. Hunsaker | Boxing Bout | Tapology">
            <a:extLst>
              <a:ext uri="{FF2B5EF4-FFF2-40B4-BE49-F238E27FC236}">
                <a16:creationId xmlns:a16="http://schemas.microsoft.com/office/drawing/2014/main" id="{312F2716-921B-49E6-A0A9-BE96F51984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9543" y="4966690"/>
            <a:ext cx="1588897" cy="158889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1492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ho's In Your Corner? | Boxing rings, Box, Background pictures">
            <a:extLst>
              <a:ext uri="{FF2B5EF4-FFF2-40B4-BE49-F238E27FC236}">
                <a16:creationId xmlns:a16="http://schemas.microsoft.com/office/drawing/2014/main" id="{81A8325D-0798-43DE-B90F-87E6F04B1C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8" r="1944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ffectLst>
            <a:outerShdw blurRad="88900" dist="50800" dir="5400000" algn="ctr" rotWithShape="0">
              <a:srgbClr val="000000">
                <a:alpha val="98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8E9A7A4F-5584-4FEE-8776-AE302BDA4023}"/>
              </a:ext>
            </a:extLst>
          </p:cNvPr>
          <p:cNvSpPr/>
          <p:nvPr/>
        </p:nvSpPr>
        <p:spPr>
          <a:xfrm>
            <a:off x="5943599" y="1"/>
            <a:ext cx="39094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FDAAEF3-EEF8-41BD-B580-685C660751A4}"/>
              </a:ext>
            </a:extLst>
          </p:cNvPr>
          <p:cNvSpPr/>
          <p:nvPr/>
        </p:nvSpPr>
        <p:spPr>
          <a:xfrm>
            <a:off x="3855631" y="636105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7740FD6-DF09-4A11-AAEB-30FF9323B0C3}"/>
              </a:ext>
            </a:extLst>
          </p:cNvPr>
          <p:cNvSpPr/>
          <p:nvPr/>
        </p:nvSpPr>
        <p:spPr>
          <a:xfrm>
            <a:off x="2164109" y="174440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1961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468C333-CE55-4C5A-996E-F2DE62E58976}"/>
              </a:ext>
            </a:extLst>
          </p:cNvPr>
          <p:cNvSpPr/>
          <p:nvPr/>
        </p:nvSpPr>
        <p:spPr>
          <a:xfrm>
            <a:off x="362158" y="998881"/>
            <a:ext cx="328155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June 1961 he met professional wrestler Gorgeous George who would have a great influence on his behavior.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How pro wrestling helped shape Muhammad Ali's charismatic persona">
            <a:extLst>
              <a:ext uri="{FF2B5EF4-FFF2-40B4-BE49-F238E27FC236}">
                <a16:creationId xmlns:a16="http://schemas.microsoft.com/office/drawing/2014/main" id="{0C85D738-D4BF-4ABA-BE18-2E7967012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581" y="907626"/>
            <a:ext cx="1848391" cy="154330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BFB394B-BC59-4718-92FB-BC7C2BDA9F43}"/>
              </a:ext>
            </a:extLst>
          </p:cNvPr>
          <p:cNvSpPr/>
          <p:nvPr/>
        </p:nvSpPr>
        <p:spPr>
          <a:xfrm>
            <a:off x="6334539" y="1769887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BC716F3-A236-49A2-BCAC-079B7B8B094F}"/>
              </a:ext>
            </a:extLst>
          </p:cNvPr>
          <p:cNvSpPr/>
          <p:nvPr/>
        </p:nvSpPr>
        <p:spPr>
          <a:xfrm>
            <a:off x="8266735" y="1347978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1964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F7D2E7C-06B6-4A88-804A-D89BFBD20496}"/>
              </a:ext>
            </a:extLst>
          </p:cNvPr>
          <p:cNvSpPr/>
          <p:nvPr/>
        </p:nvSpPr>
        <p:spPr>
          <a:xfrm>
            <a:off x="6305737" y="2050526"/>
            <a:ext cx="32815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February 25, 1964 he defeated Sonny Liston, obtaining the world heavyweight title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4" name="Picture 6" descr="MUHAMMAD ALI vs SONNY LISTON - TALE of the TAPE 1964 Metal Print by Daniel  Hagerman">
            <a:extLst>
              <a:ext uri="{FF2B5EF4-FFF2-40B4-BE49-F238E27FC236}">
                <a16:creationId xmlns:a16="http://schemas.microsoft.com/office/drawing/2014/main" id="{1B3D4FCE-2568-45CA-B1FF-E9ED80D1E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6054" y="1397425"/>
            <a:ext cx="1819570" cy="199672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7E313E4E-D04E-443D-95D5-86D2934F2A01}"/>
              </a:ext>
            </a:extLst>
          </p:cNvPr>
          <p:cNvSpPr/>
          <p:nvPr/>
        </p:nvSpPr>
        <p:spPr>
          <a:xfrm>
            <a:off x="3855631" y="3349487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B4A492D-D0D4-4942-89F5-B091412998C4}"/>
              </a:ext>
            </a:extLst>
          </p:cNvPr>
          <p:cNvSpPr/>
          <p:nvPr/>
        </p:nvSpPr>
        <p:spPr>
          <a:xfrm>
            <a:off x="2266358" y="2895608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1964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CD29F657-30EF-4019-8CB9-75CC5A5387D0}"/>
              </a:ext>
            </a:extLst>
          </p:cNvPr>
          <p:cNvSpPr/>
          <p:nvPr/>
        </p:nvSpPr>
        <p:spPr>
          <a:xfrm>
            <a:off x="-341469" y="4199695"/>
            <a:ext cx="3281555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February 26, 1964 he converts to Islam and changes his name to Muhammad Ali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8" name="Picture 10" descr="Muhammad Ali: Su transición al Islam y su postura ante el racismo">
            <a:extLst>
              <a:ext uri="{FF2B5EF4-FFF2-40B4-BE49-F238E27FC236}">
                <a16:creationId xmlns:a16="http://schemas.microsoft.com/office/drawing/2014/main" id="{7564D960-B3A1-4256-AF2B-F23B13180C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46" y="3992096"/>
            <a:ext cx="3031563" cy="170613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ángulo 19">
            <a:extLst>
              <a:ext uri="{FF2B5EF4-FFF2-40B4-BE49-F238E27FC236}">
                <a16:creationId xmlns:a16="http://schemas.microsoft.com/office/drawing/2014/main" id="{1C048B54-AD8B-4407-AA6B-15BE14785C75}"/>
              </a:ext>
            </a:extLst>
          </p:cNvPr>
          <p:cNvSpPr/>
          <p:nvPr/>
        </p:nvSpPr>
        <p:spPr>
          <a:xfrm>
            <a:off x="6326019" y="4199696"/>
            <a:ext cx="1696276" cy="1337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44228D5B-6A30-4BB8-BDDF-B3ADB79C2E1E}"/>
              </a:ext>
            </a:extLst>
          </p:cNvPr>
          <p:cNvSpPr/>
          <p:nvPr/>
        </p:nvSpPr>
        <p:spPr>
          <a:xfrm>
            <a:off x="8070475" y="3738030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1965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FE27044A-A76A-4145-84F3-4223A492810D}"/>
              </a:ext>
            </a:extLst>
          </p:cNvPr>
          <p:cNvSpPr/>
          <p:nvPr/>
        </p:nvSpPr>
        <p:spPr>
          <a:xfrm>
            <a:off x="6305736" y="4881257"/>
            <a:ext cx="3281555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May 25, 1965, he defeated Liston again, retaining his title.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82" name="Picture 14" descr="Muhammad Ali v Sonny así Art Print Foto Imagen Cartel A3 A4 | eBay">
            <a:extLst>
              <a:ext uri="{FF2B5EF4-FFF2-40B4-BE49-F238E27FC236}">
                <a16:creationId xmlns:a16="http://schemas.microsoft.com/office/drawing/2014/main" id="{7CD2EDF0-F3E0-4C44-AD18-1C8E28FB0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1453" y="4232017"/>
            <a:ext cx="2284430" cy="199672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920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ho's In Your Corner? | Boxing rings, Box, Background pictures">
            <a:extLst>
              <a:ext uri="{FF2B5EF4-FFF2-40B4-BE49-F238E27FC236}">
                <a16:creationId xmlns:a16="http://schemas.microsoft.com/office/drawing/2014/main" id="{81A8325D-0798-43DE-B90F-87E6F04B1C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8" r="1944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ffectLst>
            <a:outerShdw blurRad="88900" dist="50800" dir="5400000" algn="ctr" rotWithShape="0">
              <a:srgbClr val="000000">
                <a:alpha val="98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8E9A7A4F-5584-4FEE-8776-AE302BDA4023}"/>
              </a:ext>
            </a:extLst>
          </p:cNvPr>
          <p:cNvSpPr/>
          <p:nvPr/>
        </p:nvSpPr>
        <p:spPr>
          <a:xfrm>
            <a:off x="5943599" y="1"/>
            <a:ext cx="39094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FDAAEF3-EEF8-41BD-B580-685C660751A4}"/>
              </a:ext>
            </a:extLst>
          </p:cNvPr>
          <p:cNvSpPr/>
          <p:nvPr/>
        </p:nvSpPr>
        <p:spPr>
          <a:xfrm>
            <a:off x="3855631" y="636105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7740FD6-DF09-4A11-AAEB-30FF9323B0C3}"/>
              </a:ext>
            </a:extLst>
          </p:cNvPr>
          <p:cNvSpPr/>
          <p:nvPr/>
        </p:nvSpPr>
        <p:spPr>
          <a:xfrm>
            <a:off x="2164109" y="174440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1965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468C333-CE55-4C5A-996E-F2DE62E58976}"/>
              </a:ext>
            </a:extLst>
          </p:cNvPr>
          <p:cNvSpPr/>
          <p:nvPr/>
        </p:nvSpPr>
        <p:spPr>
          <a:xfrm>
            <a:off x="-22905" y="1199201"/>
            <a:ext cx="32815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November 22, 1965 he defeated Floyd Patterson in Las Vegas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BFB394B-BC59-4718-92FB-BC7C2BDA9F43}"/>
              </a:ext>
            </a:extLst>
          </p:cNvPr>
          <p:cNvSpPr/>
          <p:nvPr/>
        </p:nvSpPr>
        <p:spPr>
          <a:xfrm>
            <a:off x="6340898" y="1559310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BC716F3-A236-49A2-BCAC-079B7B8B094F}"/>
              </a:ext>
            </a:extLst>
          </p:cNvPr>
          <p:cNvSpPr/>
          <p:nvPr/>
        </p:nvSpPr>
        <p:spPr>
          <a:xfrm>
            <a:off x="8407780" y="1137401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1966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F7D2E7C-06B6-4A88-804A-D89BFBD20496}"/>
              </a:ext>
            </a:extLst>
          </p:cNvPr>
          <p:cNvSpPr/>
          <p:nvPr/>
        </p:nvSpPr>
        <p:spPr>
          <a:xfrm>
            <a:off x="9903981" y="1450891"/>
            <a:ext cx="229437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March 29, 1966 he defended his title for the third time defeating George </a:t>
            </a:r>
            <a:r>
              <a:rPr lang="en-US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Chuvalo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7E313E4E-D04E-443D-95D5-86D2934F2A01}"/>
              </a:ext>
            </a:extLst>
          </p:cNvPr>
          <p:cNvSpPr/>
          <p:nvPr/>
        </p:nvSpPr>
        <p:spPr>
          <a:xfrm>
            <a:off x="3855631" y="3349487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B4A492D-D0D4-4942-89F5-B091412998C4}"/>
              </a:ext>
            </a:extLst>
          </p:cNvPr>
          <p:cNvSpPr/>
          <p:nvPr/>
        </p:nvSpPr>
        <p:spPr>
          <a:xfrm>
            <a:off x="2266358" y="2895608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1967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CD29F657-30EF-4019-8CB9-75CC5A5387D0}"/>
              </a:ext>
            </a:extLst>
          </p:cNvPr>
          <p:cNvSpPr/>
          <p:nvPr/>
        </p:nvSpPr>
        <p:spPr>
          <a:xfrm>
            <a:off x="176118" y="3937980"/>
            <a:ext cx="2514730" cy="1923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April 28, 1967 Muhammad Ali refused to go to war, this resulted in his boxing title and license being withdrawn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C048B54-AD8B-4407-AA6B-15BE14785C75}"/>
              </a:ext>
            </a:extLst>
          </p:cNvPr>
          <p:cNvSpPr/>
          <p:nvPr/>
        </p:nvSpPr>
        <p:spPr>
          <a:xfrm>
            <a:off x="6326019" y="4199696"/>
            <a:ext cx="1696276" cy="1337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44228D5B-6A30-4BB8-BDDF-B3ADB79C2E1E}"/>
              </a:ext>
            </a:extLst>
          </p:cNvPr>
          <p:cNvSpPr/>
          <p:nvPr/>
        </p:nvSpPr>
        <p:spPr>
          <a:xfrm>
            <a:off x="8070475" y="3738030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1970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FE27044A-A76A-4145-84F3-4223A492810D}"/>
              </a:ext>
            </a:extLst>
          </p:cNvPr>
          <p:cNvSpPr/>
          <p:nvPr/>
        </p:nvSpPr>
        <p:spPr>
          <a:xfrm>
            <a:off x="6305736" y="4881257"/>
            <a:ext cx="3281555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October 26 he makes his return to boxing facing Jerry Quarry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218" name="Picture 2" descr="Floyd Patterson and Muhammad Ali each land a blow on the other. Ali...  Fotografía de noticias - Getty Images">
            <a:extLst>
              <a:ext uri="{FF2B5EF4-FFF2-40B4-BE49-F238E27FC236}">
                <a16:creationId xmlns:a16="http://schemas.microsoft.com/office/drawing/2014/main" id="{C53537AD-921E-4978-B799-EF5310E5D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1459" y="1001688"/>
            <a:ext cx="2385352" cy="193588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Un día como hoy: “Muhammad Ali vs George Chuvalo”">
            <a:extLst>
              <a:ext uri="{FF2B5EF4-FFF2-40B4-BE49-F238E27FC236}">
                <a16:creationId xmlns:a16="http://schemas.microsoft.com/office/drawing/2014/main" id="{E9C899F4-8EEF-4328-88D0-B2CDE30C2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669" y="2060731"/>
            <a:ext cx="2897589" cy="16638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El día que Muhammad Ali le dijo NO al ejército">
            <a:extLst>
              <a:ext uri="{FF2B5EF4-FFF2-40B4-BE49-F238E27FC236}">
                <a16:creationId xmlns:a16="http://schemas.microsoft.com/office/drawing/2014/main" id="{D818EF44-335C-4746-8540-D7694CF8D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9119" y="3951894"/>
            <a:ext cx="3186815" cy="179258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 descr="Muhammad Ali vs Jerry Quarry #Legendary Night# HD - YouTube">
            <a:extLst>
              <a:ext uri="{FF2B5EF4-FFF2-40B4-BE49-F238E27FC236}">
                <a16:creationId xmlns:a16="http://schemas.microsoft.com/office/drawing/2014/main" id="{57844F1D-30B1-4CA2-9C6A-7E07021F65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2456" y="4281823"/>
            <a:ext cx="2294379" cy="225057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0926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ho's In Your Corner? | Boxing rings, Box, Background pictures">
            <a:extLst>
              <a:ext uri="{FF2B5EF4-FFF2-40B4-BE49-F238E27FC236}">
                <a16:creationId xmlns:a16="http://schemas.microsoft.com/office/drawing/2014/main" id="{81A8325D-0798-43DE-B90F-87E6F04B1C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8" r="1944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ffectLst>
            <a:outerShdw blurRad="88900" dist="50800" dir="5400000" algn="ctr" rotWithShape="0">
              <a:srgbClr val="000000">
                <a:alpha val="98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8E9A7A4F-5584-4FEE-8776-AE302BDA4023}"/>
              </a:ext>
            </a:extLst>
          </p:cNvPr>
          <p:cNvSpPr/>
          <p:nvPr/>
        </p:nvSpPr>
        <p:spPr>
          <a:xfrm>
            <a:off x="5943599" y="1"/>
            <a:ext cx="39094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FDAAEF3-EEF8-41BD-B580-685C660751A4}"/>
              </a:ext>
            </a:extLst>
          </p:cNvPr>
          <p:cNvSpPr/>
          <p:nvPr/>
        </p:nvSpPr>
        <p:spPr>
          <a:xfrm>
            <a:off x="3855631" y="636105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7740FD6-DF09-4A11-AAEB-30FF9323B0C3}"/>
              </a:ext>
            </a:extLst>
          </p:cNvPr>
          <p:cNvSpPr/>
          <p:nvPr/>
        </p:nvSpPr>
        <p:spPr>
          <a:xfrm>
            <a:off x="2164110" y="174440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1971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468C333-CE55-4C5A-996E-F2DE62E58976}"/>
              </a:ext>
            </a:extLst>
          </p:cNvPr>
          <p:cNvSpPr/>
          <p:nvPr/>
        </p:nvSpPr>
        <p:spPr>
          <a:xfrm>
            <a:off x="67590" y="919367"/>
            <a:ext cx="18019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March 8, 1971 he faces Joe Frazier losing his title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BFB394B-BC59-4718-92FB-BC7C2BDA9F43}"/>
              </a:ext>
            </a:extLst>
          </p:cNvPr>
          <p:cNvSpPr/>
          <p:nvPr/>
        </p:nvSpPr>
        <p:spPr>
          <a:xfrm>
            <a:off x="6372017" y="1250009"/>
            <a:ext cx="1588897" cy="1337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BC716F3-A236-49A2-BCAC-079B7B8B094F}"/>
              </a:ext>
            </a:extLst>
          </p:cNvPr>
          <p:cNvSpPr/>
          <p:nvPr/>
        </p:nvSpPr>
        <p:spPr>
          <a:xfrm>
            <a:off x="7819485" y="779987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1973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F7D2E7C-06B6-4A88-804A-D89BFBD20496}"/>
              </a:ext>
            </a:extLst>
          </p:cNvPr>
          <p:cNvSpPr/>
          <p:nvPr/>
        </p:nvSpPr>
        <p:spPr>
          <a:xfrm>
            <a:off x="6305736" y="2004863"/>
            <a:ext cx="24291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March 31, 1973 he obtained his second defeat against Ken Norton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7E313E4E-D04E-443D-95D5-86D2934F2A01}"/>
              </a:ext>
            </a:extLst>
          </p:cNvPr>
          <p:cNvSpPr/>
          <p:nvPr/>
        </p:nvSpPr>
        <p:spPr>
          <a:xfrm>
            <a:off x="3855631" y="3349487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B4A492D-D0D4-4942-89F5-B091412998C4}"/>
              </a:ext>
            </a:extLst>
          </p:cNvPr>
          <p:cNvSpPr/>
          <p:nvPr/>
        </p:nvSpPr>
        <p:spPr>
          <a:xfrm>
            <a:off x="2266358" y="2895608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1973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CD29F657-30EF-4019-8CB9-75CC5A5387D0}"/>
              </a:ext>
            </a:extLst>
          </p:cNvPr>
          <p:cNvSpPr/>
          <p:nvPr/>
        </p:nvSpPr>
        <p:spPr>
          <a:xfrm>
            <a:off x="69585" y="4144971"/>
            <a:ext cx="2211011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September 10 he has a rematch against Ken Norton getting his title back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C048B54-AD8B-4407-AA6B-15BE14785C75}"/>
              </a:ext>
            </a:extLst>
          </p:cNvPr>
          <p:cNvSpPr/>
          <p:nvPr/>
        </p:nvSpPr>
        <p:spPr>
          <a:xfrm>
            <a:off x="6326019" y="4199696"/>
            <a:ext cx="1696276" cy="1337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44228D5B-6A30-4BB8-BDDF-B3ADB79C2E1E}"/>
              </a:ext>
            </a:extLst>
          </p:cNvPr>
          <p:cNvSpPr/>
          <p:nvPr/>
        </p:nvSpPr>
        <p:spPr>
          <a:xfrm>
            <a:off x="8070475" y="3738030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1974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FE27044A-A76A-4145-84F3-4223A492810D}"/>
              </a:ext>
            </a:extLst>
          </p:cNvPr>
          <p:cNvSpPr/>
          <p:nvPr/>
        </p:nvSpPr>
        <p:spPr>
          <a:xfrm>
            <a:off x="6305736" y="4881257"/>
            <a:ext cx="2931029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January 28, 1974 he faced Joe Frazier again this time winning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Muhammad Ali vs. Joe Frazier: Las dos obras maestras de una trilogía épica">
            <a:extLst>
              <a:ext uri="{FF2B5EF4-FFF2-40B4-BE49-F238E27FC236}">
                <a16:creationId xmlns:a16="http://schemas.microsoft.com/office/drawing/2014/main" id="{9B67F244-9ED8-4387-A04B-F8D7C9CA0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940" y="1027405"/>
            <a:ext cx="3229263" cy="182552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Ken Norton, el boxeador que venció a Muhammad Alí | KienyKe">
            <a:extLst>
              <a:ext uri="{FF2B5EF4-FFF2-40B4-BE49-F238E27FC236}">
                <a16:creationId xmlns:a16="http://schemas.microsoft.com/office/drawing/2014/main" id="{F84B98FD-6CF2-4292-B24A-6D48E9B04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3836" y="1703317"/>
            <a:ext cx="3272047" cy="191721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Muhammad Ali vs Ken Norton II #Legendary Night# HD - YouTube">
            <a:extLst>
              <a:ext uri="{FF2B5EF4-FFF2-40B4-BE49-F238E27FC236}">
                <a16:creationId xmlns:a16="http://schemas.microsoft.com/office/drawing/2014/main" id="{2B7D1CAD-2E47-4E9E-AE44-B33FD97EB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628" y="3925560"/>
            <a:ext cx="3117956" cy="233846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Muhammad Ali vs Joe Frazier II #Legendary Night# HD - YouTube">
            <a:extLst>
              <a:ext uri="{FF2B5EF4-FFF2-40B4-BE49-F238E27FC236}">
                <a16:creationId xmlns:a16="http://schemas.microsoft.com/office/drawing/2014/main" id="{B4B4AAE7-ED26-44BD-ABBF-19AF57E15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2364" y="4543862"/>
            <a:ext cx="2466227" cy="184967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2739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ho's In Your Corner? | Boxing rings, Box, Background pictures">
            <a:extLst>
              <a:ext uri="{FF2B5EF4-FFF2-40B4-BE49-F238E27FC236}">
                <a16:creationId xmlns:a16="http://schemas.microsoft.com/office/drawing/2014/main" id="{81A8325D-0798-43DE-B90F-87E6F04B1C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8" r="1944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ffectLst>
            <a:outerShdw blurRad="88900" dist="50800" dir="5400000" algn="ctr" rotWithShape="0">
              <a:srgbClr val="000000">
                <a:alpha val="98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8E9A7A4F-5584-4FEE-8776-AE302BDA4023}"/>
              </a:ext>
            </a:extLst>
          </p:cNvPr>
          <p:cNvSpPr/>
          <p:nvPr/>
        </p:nvSpPr>
        <p:spPr>
          <a:xfrm>
            <a:off x="5943599" y="1"/>
            <a:ext cx="39094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FDAAEF3-EEF8-41BD-B580-685C660751A4}"/>
              </a:ext>
            </a:extLst>
          </p:cNvPr>
          <p:cNvSpPr/>
          <p:nvPr/>
        </p:nvSpPr>
        <p:spPr>
          <a:xfrm>
            <a:off x="3855631" y="636105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7740FD6-DF09-4A11-AAEB-30FF9323B0C3}"/>
              </a:ext>
            </a:extLst>
          </p:cNvPr>
          <p:cNvSpPr/>
          <p:nvPr/>
        </p:nvSpPr>
        <p:spPr>
          <a:xfrm>
            <a:off x="2164110" y="174440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1974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468C333-CE55-4C5A-996E-F2DE62E58976}"/>
              </a:ext>
            </a:extLst>
          </p:cNvPr>
          <p:cNvSpPr/>
          <p:nvPr/>
        </p:nvSpPr>
        <p:spPr>
          <a:xfrm>
            <a:off x="3704442" y="992480"/>
            <a:ext cx="180195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October 30 he defeats George Foreman in front of 60,000 spectators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BFB394B-BC59-4718-92FB-BC7C2BDA9F43}"/>
              </a:ext>
            </a:extLst>
          </p:cNvPr>
          <p:cNvSpPr/>
          <p:nvPr/>
        </p:nvSpPr>
        <p:spPr>
          <a:xfrm>
            <a:off x="6372017" y="1250009"/>
            <a:ext cx="1588897" cy="1337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BC716F3-A236-49A2-BCAC-079B7B8B094F}"/>
              </a:ext>
            </a:extLst>
          </p:cNvPr>
          <p:cNvSpPr/>
          <p:nvPr/>
        </p:nvSpPr>
        <p:spPr>
          <a:xfrm>
            <a:off x="7819485" y="779987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1975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F7D2E7C-06B6-4A88-804A-D89BFBD20496}"/>
              </a:ext>
            </a:extLst>
          </p:cNvPr>
          <p:cNvSpPr/>
          <p:nvPr/>
        </p:nvSpPr>
        <p:spPr>
          <a:xfrm>
            <a:off x="9744887" y="1985409"/>
            <a:ext cx="24291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October 1, 1975 he faced Joe Frazier for the third time</a:t>
            </a:r>
            <a:endParaRPr lang="es-MX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7E313E4E-D04E-443D-95D5-86D2934F2A01}"/>
              </a:ext>
            </a:extLst>
          </p:cNvPr>
          <p:cNvSpPr/>
          <p:nvPr/>
        </p:nvSpPr>
        <p:spPr>
          <a:xfrm>
            <a:off x="3855631" y="3349487"/>
            <a:ext cx="2087216" cy="7951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B4A492D-D0D4-4942-89F5-B091412998C4}"/>
              </a:ext>
            </a:extLst>
          </p:cNvPr>
          <p:cNvSpPr/>
          <p:nvPr/>
        </p:nvSpPr>
        <p:spPr>
          <a:xfrm>
            <a:off x="2266358" y="2895608"/>
            <a:ext cx="1588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1981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CD29F657-30EF-4019-8CB9-75CC5A5387D0}"/>
              </a:ext>
            </a:extLst>
          </p:cNvPr>
          <p:cNvSpPr/>
          <p:nvPr/>
        </p:nvSpPr>
        <p:spPr>
          <a:xfrm>
            <a:off x="288447" y="4442675"/>
            <a:ext cx="1955754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December 11, 1981, he decided to retire</a:t>
            </a:r>
            <a:endParaRPr lang="es-MX" sz="17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42" name="Picture 2" descr="Muhammad Ali vs George Foreman (Highlights) - Vidéo Dailymotion">
            <a:extLst>
              <a:ext uri="{FF2B5EF4-FFF2-40B4-BE49-F238E27FC236}">
                <a16:creationId xmlns:a16="http://schemas.microsoft.com/office/drawing/2014/main" id="{8AB4D88E-D4DC-4946-88E8-9B99F4AA0A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06" y="1020263"/>
            <a:ext cx="2933258" cy="180508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Muhammad Ali vs Joe Frazier III HD &quot; Thrilla in Manila &quot; - YouTube">
            <a:extLst>
              <a:ext uri="{FF2B5EF4-FFF2-40B4-BE49-F238E27FC236}">
                <a16:creationId xmlns:a16="http://schemas.microsoft.com/office/drawing/2014/main" id="{E02E68B3-7013-4ACB-909E-EEA79CBC1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828" y="1714500"/>
            <a:ext cx="2583201" cy="193740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Muere &quot;el más grande&quot;, Mohamed Alí - BBC News Mundo">
            <a:extLst>
              <a:ext uri="{FF2B5EF4-FFF2-40B4-BE49-F238E27FC236}">
                <a16:creationId xmlns:a16="http://schemas.microsoft.com/office/drawing/2014/main" id="{6E9A836B-582A-4E35-ABDB-7FE6B8507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371" y="4266579"/>
            <a:ext cx="3230292" cy="181703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827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ho's In Your Corner? | Boxing rings, Box, Background pictures">
            <a:extLst>
              <a:ext uri="{FF2B5EF4-FFF2-40B4-BE49-F238E27FC236}">
                <a16:creationId xmlns:a16="http://schemas.microsoft.com/office/drawing/2014/main" id="{81A8325D-0798-43DE-B90F-87E6F04B1C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8" r="1944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ffectLst>
            <a:outerShdw blurRad="88900" dist="50800" dir="5400000" algn="ctr" rotWithShape="0">
              <a:srgbClr val="000000">
                <a:alpha val="98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B0B5209A-7BEE-4E27-96E6-C54D7CD947AE}"/>
              </a:ext>
            </a:extLst>
          </p:cNvPr>
          <p:cNvSpPr/>
          <p:nvPr/>
        </p:nvSpPr>
        <p:spPr>
          <a:xfrm>
            <a:off x="2810104" y="1841789"/>
            <a:ext cx="6571792" cy="44012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Muhammad Ali is considered the greatest athlete of the 20th century, he was a fighter all his life, he became a symbol of courage in the face of adversity. Muhammad Ali proclaimed that champions are not made in gyms, they are made of something immaterial: a wish, a dream, an illusion. Muhammad Ali managed to go down in history as the greatest</a:t>
            </a:r>
            <a:endParaRPr lang="es-ES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47C94E4-7B61-4F4C-8708-50DAF5D0EEF5}"/>
              </a:ext>
            </a:extLst>
          </p:cNvPr>
          <p:cNvSpPr/>
          <p:nvPr/>
        </p:nvSpPr>
        <p:spPr>
          <a:xfrm>
            <a:off x="4405472" y="303453"/>
            <a:ext cx="33810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Conclusion</a:t>
            </a:r>
            <a:endParaRPr lang="es-ES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9328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Mohammed Ali Wallpaper (71+ pictures)">
            <a:extLst>
              <a:ext uri="{FF2B5EF4-FFF2-40B4-BE49-F238E27FC236}">
                <a16:creationId xmlns:a16="http://schemas.microsoft.com/office/drawing/2014/main" id="{EE6F9206-0B18-43EF-96BF-D1ADF864D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9699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uhammad Ali - 'I'll Show You How Great I Am' speech">
            <a:hlinkClick r:id="" action="ppaction://media"/>
            <a:extLst>
              <a:ext uri="{FF2B5EF4-FFF2-40B4-BE49-F238E27FC236}">
                <a16:creationId xmlns:a16="http://schemas.microsoft.com/office/drawing/2014/main" id="{127AF436-7F8D-4E3F-854E-C47B2BAD64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03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0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420</Words>
  <Application>Microsoft Office PowerPoint</Application>
  <PresentationFormat>Panorámica</PresentationFormat>
  <Paragraphs>49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Jesus Reyna Uresti</dc:creator>
  <cp:lastModifiedBy>Jesus Reyna Uresti</cp:lastModifiedBy>
  <cp:revision>1</cp:revision>
  <dcterms:created xsi:type="dcterms:W3CDTF">2020-10-04T04:32:52Z</dcterms:created>
  <dcterms:modified xsi:type="dcterms:W3CDTF">2020-10-04T06:59:21Z</dcterms:modified>
</cp:coreProperties>
</file>

<file path=docProps/thumbnail.jpeg>
</file>